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37"/>
  </p:notesMasterIdLst>
  <p:sldIdLst>
    <p:sldId id="256" r:id="rId2"/>
    <p:sldId id="263" r:id="rId3"/>
    <p:sldId id="408" r:id="rId4"/>
    <p:sldId id="257" r:id="rId5"/>
    <p:sldId id="259" r:id="rId6"/>
    <p:sldId id="260" r:id="rId7"/>
    <p:sldId id="294" r:id="rId8"/>
    <p:sldId id="295" r:id="rId9"/>
    <p:sldId id="398" r:id="rId10"/>
    <p:sldId id="296" r:id="rId11"/>
    <p:sldId id="401" r:id="rId12"/>
    <p:sldId id="412" r:id="rId13"/>
    <p:sldId id="413" r:id="rId14"/>
    <p:sldId id="414" r:id="rId15"/>
    <p:sldId id="415" r:id="rId16"/>
    <p:sldId id="262" r:id="rId17"/>
    <p:sldId id="402" r:id="rId18"/>
    <p:sldId id="404" r:id="rId19"/>
    <p:sldId id="422" r:id="rId20"/>
    <p:sldId id="406" r:id="rId21"/>
    <p:sldId id="416" r:id="rId22"/>
    <p:sldId id="425" r:id="rId23"/>
    <p:sldId id="417" r:id="rId24"/>
    <p:sldId id="426" r:id="rId25"/>
    <p:sldId id="418" r:id="rId26"/>
    <p:sldId id="419" r:id="rId27"/>
    <p:sldId id="423" r:id="rId28"/>
    <p:sldId id="424" r:id="rId29"/>
    <p:sldId id="421" r:id="rId30"/>
    <p:sldId id="427" r:id="rId31"/>
    <p:sldId id="428" r:id="rId32"/>
    <p:sldId id="410" r:id="rId33"/>
    <p:sldId id="411" r:id="rId34"/>
    <p:sldId id="409" r:id="rId35"/>
    <p:sldId id="403"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8" autoAdjust="0"/>
    <p:restoredTop sz="94590" autoAdjust="0"/>
  </p:normalViewPr>
  <p:slideViewPr>
    <p:cSldViewPr snapToGrid="0">
      <p:cViewPr varScale="1">
        <p:scale>
          <a:sx n="71" d="100"/>
          <a:sy n="71" d="100"/>
        </p:scale>
        <p:origin x="690"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34925" cap="rnd">
              <a:solidFill>
                <a:schemeClr val="accent1"/>
              </a:solidFill>
              <a:round/>
            </a:ln>
            <a:effectLst>
              <a:outerShdw blurRad="50800" dist="38100" dir="5400000" rotWithShape="0">
                <a:srgbClr val="000000">
                  <a:alpha val="35000"/>
                </a:srgbClr>
              </a:outerShdw>
            </a:effectLst>
          </c:spPr>
          <c:marker>
            <c:symbol val="none"/>
          </c:marker>
          <c:cat>
            <c:strRef>
              <c:f>Sheet1!$A$2:$A$5</c:f>
              <c:strCache>
                <c:ptCount val="4"/>
                <c:pt idx="0">
                  <c:v>روز سوم </c:v>
                </c:pt>
                <c:pt idx="1">
                  <c:v>روز ششم</c:v>
                </c:pt>
                <c:pt idx="2">
                  <c:v>روز دوازدهم </c:v>
                </c:pt>
                <c:pt idx="3">
                  <c:v>روز هجدهم </c:v>
                </c:pt>
              </c:strCache>
            </c:strRef>
          </c:cat>
          <c:val>
            <c:numRef>
              <c:f>Sheet1!$B$2:$B$5</c:f>
              <c:numCache>
                <c:formatCode>General</c:formatCode>
                <c:ptCount val="4"/>
                <c:pt idx="0">
                  <c:v>3.82</c:v>
                </c:pt>
                <c:pt idx="1">
                  <c:v>3.57</c:v>
                </c:pt>
                <c:pt idx="2">
                  <c:v>2.12</c:v>
                </c:pt>
                <c:pt idx="3">
                  <c:v>1.82</c:v>
                </c:pt>
              </c:numCache>
            </c:numRef>
          </c:val>
          <c:smooth val="0"/>
          <c:extLst>
            <c:ext xmlns:c16="http://schemas.microsoft.com/office/drawing/2014/chart" uri="{C3380CC4-5D6E-409C-BE32-E72D297353CC}">
              <c16:uniqueId val="{00000000-5F9A-4235-BDC3-CEEDD406C569}"/>
            </c:ext>
          </c:extLst>
        </c:ser>
        <c:dLbls>
          <c:showLegendKey val="0"/>
          <c:showVal val="0"/>
          <c:showCatName val="0"/>
          <c:showSerName val="0"/>
          <c:showPercent val="0"/>
          <c:showBubbleSize val="0"/>
        </c:dLbls>
        <c:smooth val="0"/>
        <c:axId val="1845282159"/>
        <c:axId val="1845283407"/>
      </c:lineChart>
      <c:catAx>
        <c:axId val="1845282159"/>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45283407"/>
        <c:crosses val="autoZero"/>
        <c:auto val="1"/>
        <c:lblAlgn val="ctr"/>
        <c:lblOffset val="100"/>
        <c:noMultiLvlLbl val="0"/>
      </c:catAx>
      <c:valAx>
        <c:axId val="1845283407"/>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452821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8.6174827755905514E-2"/>
          <c:y val="0.10914843078565263"/>
          <c:w val="0.88882517224409452"/>
          <c:h val="0.77319717192438653"/>
        </c:manualLayout>
      </c:layout>
      <c:lineChart>
        <c:grouping val="standard"/>
        <c:varyColors val="0"/>
        <c:ser>
          <c:idx val="0"/>
          <c:order val="0"/>
          <c:tx>
            <c:strRef>
              <c:f>Sheet1!$B$1</c:f>
              <c:strCache>
                <c:ptCount val="1"/>
                <c:pt idx="0">
                  <c:v>Series 1</c:v>
                </c:pt>
              </c:strCache>
            </c:strRef>
          </c:tx>
          <c:spPr>
            <a:ln w="34925" cap="rnd">
              <a:solidFill>
                <a:schemeClr val="accent1"/>
              </a:solidFill>
              <a:round/>
            </a:ln>
            <a:effectLst>
              <a:outerShdw blurRad="50800" dist="38100" dir="5400000" rotWithShape="0">
                <a:srgbClr val="000000">
                  <a:alpha val="35000"/>
                </a:srgbClr>
              </a:outerShdw>
            </a:effectLst>
          </c:spPr>
          <c:marker>
            <c:symbol val="none"/>
          </c:marker>
          <c:cat>
            <c:strRef>
              <c:f>Sheet1!$A$2:$A$5</c:f>
              <c:strCache>
                <c:ptCount val="4"/>
                <c:pt idx="0">
                  <c:v>روز سوم </c:v>
                </c:pt>
                <c:pt idx="1">
                  <c:v>روز شمم</c:v>
                </c:pt>
                <c:pt idx="2">
                  <c:v>روز دوازدهم</c:v>
                </c:pt>
                <c:pt idx="3">
                  <c:v>روز هجدهم</c:v>
                </c:pt>
              </c:strCache>
            </c:strRef>
          </c:cat>
          <c:val>
            <c:numRef>
              <c:f>Sheet1!$B$2:$B$5</c:f>
              <c:numCache>
                <c:formatCode>0.00%</c:formatCode>
                <c:ptCount val="4"/>
                <c:pt idx="0">
                  <c:v>0.23599999999999999</c:v>
                </c:pt>
                <c:pt idx="1">
                  <c:v>0.28599999999999998</c:v>
                </c:pt>
                <c:pt idx="2" formatCode="0%">
                  <c:v>0.56999999999999995</c:v>
                </c:pt>
                <c:pt idx="3">
                  <c:v>0.63600000000000001</c:v>
                </c:pt>
              </c:numCache>
            </c:numRef>
          </c:val>
          <c:smooth val="0"/>
          <c:extLst>
            <c:ext xmlns:c16="http://schemas.microsoft.com/office/drawing/2014/chart" uri="{C3380CC4-5D6E-409C-BE32-E72D297353CC}">
              <c16:uniqueId val="{00000000-E644-47DB-898D-C97FE435B48A}"/>
            </c:ext>
          </c:extLst>
        </c:ser>
        <c:dLbls>
          <c:showLegendKey val="0"/>
          <c:showVal val="0"/>
          <c:showCatName val="0"/>
          <c:showSerName val="0"/>
          <c:showPercent val="0"/>
          <c:showBubbleSize val="0"/>
        </c:dLbls>
        <c:smooth val="0"/>
        <c:axId val="2007676079"/>
        <c:axId val="2007673167"/>
      </c:lineChart>
      <c:catAx>
        <c:axId val="2007676079"/>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007673167"/>
        <c:crosses val="autoZero"/>
        <c:auto val="1"/>
        <c:lblAlgn val="ctr"/>
        <c:lblOffset val="100"/>
        <c:noMultiLvlLbl val="0"/>
      </c:catAx>
      <c:valAx>
        <c:axId val="2007673167"/>
        <c:scaling>
          <c:orientation val="minMax"/>
        </c:scaling>
        <c:delete val="0"/>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00767607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A684C2-CE4B-4D0F-B437-B64299636C4C}"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pPr rtl="1"/>
          <a:endParaRPr lang="fa-IR"/>
        </a:p>
      </dgm:t>
    </dgm:pt>
    <dgm:pt modelId="{2F189B06-FB72-45E7-960D-85CD424080D9}">
      <dgm:prSet phldrT="[Text]" custT="1"/>
      <dgm:spPr>
        <a:solidFill>
          <a:schemeClr val="accent6">
            <a:lumMod val="60000"/>
            <a:lumOff val="40000"/>
          </a:schemeClr>
        </a:solidFill>
      </dgm:spPr>
      <dgm:t>
        <a:bodyPr/>
        <a:lstStyle/>
        <a:p>
          <a:pPr algn="r" rtl="1">
            <a:lnSpc>
              <a:spcPct val="150000"/>
            </a:lnSpc>
          </a:pPr>
          <a:r>
            <a:rPr lang="fa-IR" sz="2200" dirty="0">
              <a:cs typeface="B Nazanin" panose="00000400000000000000" pitchFamily="2" charset="-78"/>
            </a:rPr>
            <a:t>تحقیقات پیشین.......................................17</a:t>
          </a:r>
        </a:p>
        <a:p>
          <a:pPr algn="r" rtl="1">
            <a:lnSpc>
              <a:spcPct val="150000"/>
            </a:lnSpc>
          </a:pPr>
          <a:r>
            <a:rPr lang="fa-IR" sz="2200" dirty="0">
              <a:cs typeface="B Nazanin" panose="00000400000000000000" pitchFamily="2" charset="-78"/>
            </a:rPr>
            <a:t>روش انجام طرح وفازبندی.....................20</a:t>
          </a:r>
        </a:p>
        <a:p>
          <a:pPr algn="r" rtl="1">
            <a:lnSpc>
              <a:spcPct val="150000"/>
            </a:lnSpc>
          </a:pPr>
          <a:r>
            <a:rPr lang="fa-IR" sz="2200" dirty="0">
              <a:cs typeface="B Nazanin" panose="00000400000000000000" pitchFamily="2" charset="-78"/>
            </a:rPr>
            <a:t>موانع کار....................................................32</a:t>
          </a:r>
        </a:p>
        <a:p>
          <a:pPr algn="r" rtl="1">
            <a:lnSpc>
              <a:spcPct val="150000"/>
            </a:lnSpc>
          </a:pPr>
          <a:r>
            <a:rPr lang="fa-IR" sz="2200" dirty="0">
              <a:cs typeface="B Nazanin" panose="00000400000000000000" pitchFamily="2" charset="-78"/>
            </a:rPr>
            <a:t>پیشنهادات ..............................................33</a:t>
          </a:r>
        </a:p>
        <a:p>
          <a:pPr algn="r" rtl="1">
            <a:lnSpc>
              <a:spcPct val="150000"/>
            </a:lnSpc>
          </a:pPr>
          <a:r>
            <a:rPr lang="fa-IR" sz="2200" dirty="0">
              <a:cs typeface="B Nazanin" panose="00000400000000000000" pitchFamily="2" charset="-78"/>
            </a:rPr>
            <a:t> منابع .......................................................34</a:t>
          </a:r>
        </a:p>
      </dgm:t>
    </dgm:pt>
    <dgm:pt modelId="{408D5DC2-EAB1-4319-A459-1D9BD83558A9}" type="parTrans" cxnId="{BDE30028-8D04-465E-8F57-1ADB6E322407}">
      <dgm:prSet/>
      <dgm:spPr/>
      <dgm:t>
        <a:bodyPr/>
        <a:lstStyle/>
        <a:p>
          <a:pPr rtl="1"/>
          <a:endParaRPr lang="fa-IR"/>
        </a:p>
      </dgm:t>
    </dgm:pt>
    <dgm:pt modelId="{E303F74A-9025-49C5-8278-4C80922477E5}" type="sibTrans" cxnId="{BDE30028-8D04-465E-8F57-1ADB6E322407}">
      <dgm:prSet/>
      <dgm:spPr/>
      <dgm:t>
        <a:bodyPr/>
        <a:lstStyle/>
        <a:p>
          <a:pPr rtl="1"/>
          <a:endParaRPr lang="fa-IR"/>
        </a:p>
      </dgm:t>
    </dgm:pt>
    <dgm:pt modelId="{0AD2C81B-DA09-4579-AD25-F9485F15C5CE}">
      <dgm:prSet/>
      <dgm:spPr/>
      <dgm:t>
        <a:bodyPr/>
        <a:lstStyle/>
        <a:p>
          <a:pPr rtl="1"/>
          <a:endParaRPr lang="fa-IR"/>
        </a:p>
      </dgm:t>
    </dgm:pt>
    <dgm:pt modelId="{8FBB3E75-1B75-478F-A2A5-3B0D006400B2}" type="parTrans" cxnId="{04DFF48F-B74A-4568-9761-A9B6C61077A9}">
      <dgm:prSet/>
      <dgm:spPr/>
      <dgm:t>
        <a:bodyPr/>
        <a:lstStyle/>
        <a:p>
          <a:pPr rtl="1"/>
          <a:endParaRPr lang="fa-IR"/>
        </a:p>
      </dgm:t>
    </dgm:pt>
    <dgm:pt modelId="{39B977B9-FC09-49D1-B455-B54E80DE47AA}" type="sibTrans" cxnId="{04DFF48F-B74A-4568-9761-A9B6C61077A9}">
      <dgm:prSet/>
      <dgm:spPr/>
      <dgm:t>
        <a:bodyPr/>
        <a:lstStyle/>
        <a:p>
          <a:pPr rtl="1"/>
          <a:endParaRPr lang="fa-IR"/>
        </a:p>
      </dgm:t>
    </dgm:pt>
    <dgm:pt modelId="{2B3F277B-0085-45FA-B300-9AA983191C07}">
      <dgm:prSet/>
      <dgm:spPr/>
      <dgm:t>
        <a:bodyPr/>
        <a:lstStyle/>
        <a:p>
          <a:pPr rtl="1"/>
          <a:endParaRPr lang="fa-IR"/>
        </a:p>
      </dgm:t>
    </dgm:pt>
    <dgm:pt modelId="{93D19CB9-29CA-4A19-AF12-090E0906FECA}" type="parTrans" cxnId="{D1A290A6-CBE9-48BD-B418-3A032D82ECAC}">
      <dgm:prSet/>
      <dgm:spPr/>
      <dgm:t>
        <a:bodyPr/>
        <a:lstStyle/>
        <a:p>
          <a:pPr rtl="1"/>
          <a:endParaRPr lang="fa-IR"/>
        </a:p>
      </dgm:t>
    </dgm:pt>
    <dgm:pt modelId="{1FB268C6-75F2-468C-B589-65B7C0E1F013}" type="sibTrans" cxnId="{D1A290A6-CBE9-48BD-B418-3A032D82ECAC}">
      <dgm:prSet/>
      <dgm:spPr/>
      <dgm:t>
        <a:bodyPr/>
        <a:lstStyle/>
        <a:p>
          <a:pPr rtl="1"/>
          <a:endParaRPr lang="fa-IR"/>
        </a:p>
      </dgm:t>
    </dgm:pt>
    <dgm:pt modelId="{0711778B-1027-4BB3-A903-18361E6977E0}">
      <dgm:prSet/>
      <dgm:spPr/>
      <dgm:t>
        <a:bodyPr/>
        <a:lstStyle/>
        <a:p>
          <a:pPr rtl="1"/>
          <a:endParaRPr lang="fa-IR"/>
        </a:p>
      </dgm:t>
    </dgm:pt>
    <dgm:pt modelId="{7E7B70E2-CF90-418E-BBF9-6BB040E9F245}" type="parTrans" cxnId="{57132D19-6370-451B-A7ED-D3BDEC97A5D0}">
      <dgm:prSet/>
      <dgm:spPr/>
      <dgm:t>
        <a:bodyPr/>
        <a:lstStyle/>
        <a:p>
          <a:pPr rtl="1"/>
          <a:endParaRPr lang="fa-IR"/>
        </a:p>
      </dgm:t>
    </dgm:pt>
    <dgm:pt modelId="{39C7A059-CF3F-49F1-A3EE-D2F8A435166A}" type="sibTrans" cxnId="{57132D19-6370-451B-A7ED-D3BDEC97A5D0}">
      <dgm:prSet/>
      <dgm:spPr/>
      <dgm:t>
        <a:bodyPr/>
        <a:lstStyle/>
        <a:p>
          <a:pPr rtl="1"/>
          <a:endParaRPr lang="fa-IR"/>
        </a:p>
      </dgm:t>
    </dgm:pt>
    <dgm:pt modelId="{3FCBCEAB-E834-4655-B5EB-5F6B55B97D3C}">
      <dgm:prSet/>
      <dgm:spPr/>
      <dgm:t>
        <a:bodyPr/>
        <a:lstStyle/>
        <a:p>
          <a:pPr rtl="1"/>
          <a:endParaRPr lang="fa-IR"/>
        </a:p>
      </dgm:t>
    </dgm:pt>
    <dgm:pt modelId="{8E0775B8-06E0-4E0C-BDA0-317C4CFAA4B6}" type="parTrans" cxnId="{B4B62CA9-77D5-4054-AB7C-7E91A7FFD725}">
      <dgm:prSet/>
      <dgm:spPr/>
      <dgm:t>
        <a:bodyPr/>
        <a:lstStyle/>
        <a:p>
          <a:pPr rtl="1"/>
          <a:endParaRPr lang="fa-IR"/>
        </a:p>
      </dgm:t>
    </dgm:pt>
    <dgm:pt modelId="{F0668C68-67AD-4297-B66A-8C44D0490E32}" type="sibTrans" cxnId="{B4B62CA9-77D5-4054-AB7C-7E91A7FFD725}">
      <dgm:prSet/>
      <dgm:spPr/>
      <dgm:t>
        <a:bodyPr/>
        <a:lstStyle/>
        <a:p>
          <a:pPr rtl="1"/>
          <a:endParaRPr lang="fa-IR"/>
        </a:p>
      </dgm:t>
    </dgm:pt>
    <dgm:pt modelId="{21FCABAA-1DE5-4D00-8657-BA5C4F42F23E}">
      <dgm:prSet/>
      <dgm:spPr/>
      <dgm:t>
        <a:bodyPr/>
        <a:lstStyle/>
        <a:p>
          <a:pPr rtl="1"/>
          <a:endParaRPr lang="fa-IR"/>
        </a:p>
      </dgm:t>
    </dgm:pt>
    <dgm:pt modelId="{8A03F975-B205-4578-BDCA-1D9C48BE70C1}" type="parTrans" cxnId="{3025364C-BF5C-4430-9917-770199B99BAB}">
      <dgm:prSet/>
      <dgm:spPr/>
      <dgm:t>
        <a:bodyPr/>
        <a:lstStyle/>
        <a:p>
          <a:pPr rtl="1"/>
          <a:endParaRPr lang="fa-IR"/>
        </a:p>
      </dgm:t>
    </dgm:pt>
    <dgm:pt modelId="{985D7AEA-73AC-4FD7-AD52-C5F1C9A80E2B}" type="sibTrans" cxnId="{3025364C-BF5C-4430-9917-770199B99BAB}">
      <dgm:prSet/>
      <dgm:spPr/>
      <dgm:t>
        <a:bodyPr/>
        <a:lstStyle/>
        <a:p>
          <a:pPr rtl="1"/>
          <a:endParaRPr lang="fa-IR"/>
        </a:p>
      </dgm:t>
    </dgm:pt>
    <dgm:pt modelId="{1891058B-08C1-4DF6-BDAE-69606253740B}">
      <dgm:prSet/>
      <dgm:spPr/>
      <dgm:t>
        <a:bodyPr/>
        <a:lstStyle/>
        <a:p>
          <a:pPr rtl="1"/>
          <a:endParaRPr lang="fa-IR"/>
        </a:p>
      </dgm:t>
    </dgm:pt>
    <dgm:pt modelId="{B47CE857-A3C0-4354-8B00-F4E6A93F3629}" type="parTrans" cxnId="{9446D14B-2953-4208-90F2-35B821E0B576}">
      <dgm:prSet/>
      <dgm:spPr/>
      <dgm:t>
        <a:bodyPr/>
        <a:lstStyle/>
        <a:p>
          <a:pPr rtl="1"/>
          <a:endParaRPr lang="fa-IR"/>
        </a:p>
      </dgm:t>
    </dgm:pt>
    <dgm:pt modelId="{DCD5744D-4BCC-44DE-8466-E21E7AF6406E}" type="sibTrans" cxnId="{9446D14B-2953-4208-90F2-35B821E0B576}">
      <dgm:prSet/>
      <dgm:spPr/>
      <dgm:t>
        <a:bodyPr/>
        <a:lstStyle/>
        <a:p>
          <a:pPr rtl="1"/>
          <a:endParaRPr lang="fa-IR"/>
        </a:p>
      </dgm:t>
    </dgm:pt>
    <dgm:pt modelId="{C11AFAB2-B8BE-4FF6-BCD3-6E61F9E26353}">
      <dgm:prSet phldrT="[Text]" custT="1"/>
      <dgm:spPr>
        <a:solidFill>
          <a:schemeClr val="accent6">
            <a:lumMod val="60000"/>
            <a:lumOff val="40000"/>
          </a:schemeClr>
        </a:solidFill>
      </dgm:spPr>
      <dgm:t>
        <a:bodyPr/>
        <a:lstStyle/>
        <a:p>
          <a:pPr algn="r" rtl="1">
            <a:lnSpc>
              <a:spcPct val="100000"/>
            </a:lnSpc>
          </a:pPr>
          <a:r>
            <a:rPr lang="fa-IR" sz="2200" dirty="0">
              <a:cs typeface="B Nazanin" panose="00000400000000000000" pitchFamily="2" charset="-78"/>
            </a:rPr>
            <a:t>مقدمه..............................................4</a:t>
          </a:r>
        </a:p>
        <a:p>
          <a:pPr algn="r" rtl="1">
            <a:lnSpc>
              <a:spcPct val="100000"/>
            </a:lnSpc>
          </a:pPr>
          <a:r>
            <a:rPr lang="fa-IR" sz="2200" dirty="0">
              <a:cs typeface="B Nazanin" panose="00000400000000000000" pitchFamily="2" charset="-78"/>
            </a:rPr>
            <a:t>بیان مسئله....................................5</a:t>
          </a:r>
        </a:p>
        <a:p>
          <a:pPr algn="r" rtl="1">
            <a:lnSpc>
              <a:spcPct val="100000"/>
            </a:lnSpc>
          </a:pPr>
          <a:r>
            <a:rPr lang="fa-IR" sz="2200" dirty="0">
              <a:cs typeface="B Nazanin" panose="00000400000000000000" pitchFamily="2" charset="-78"/>
            </a:rPr>
            <a:t>ضرورت انجام تحقیق...................6</a:t>
          </a:r>
        </a:p>
        <a:p>
          <a:pPr algn="r" rtl="1">
            <a:lnSpc>
              <a:spcPct val="100000"/>
            </a:lnSpc>
          </a:pPr>
          <a:r>
            <a:rPr lang="fa-IR" sz="2200" dirty="0">
              <a:cs typeface="B Nazanin" panose="00000400000000000000" pitchFamily="2" charset="-78"/>
            </a:rPr>
            <a:t>اهداف..............................................7</a:t>
          </a:r>
        </a:p>
        <a:p>
          <a:pPr algn="r" rtl="1">
            <a:lnSpc>
              <a:spcPct val="100000"/>
            </a:lnSpc>
          </a:pPr>
          <a:r>
            <a:rPr lang="fa-IR" sz="2200" dirty="0">
              <a:cs typeface="B Nazanin" panose="00000400000000000000" pitchFamily="2" charset="-78"/>
            </a:rPr>
            <a:t>سوالات تحقیق..............................8</a:t>
          </a:r>
        </a:p>
        <a:p>
          <a:pPr algn="r" rtl="1">
            <a:lnSpc>
              <a:spcPct val="100000"/>
            </a:lnSpc>
          </a:pPr>
          <a:r>
            <a:rPr lang="fa-IR" sz="2200" dirty="0">
              <a:cs typeface="B Nazanin" panose="00000400000000000000" pitchFamily="2" charset="-78"/>
            </a:rPr>
            <a:t>تعریف واژه.....................................9</a:t>
          </a:r>
        </a:p>
        <a:p>
          <a:pPr algn="ctr" rtl="1">
            <a:lnSpc>
              <a:spcPct val="90000"/>
            </a:lnSpc>
          </a:pPr>
          <a:endParaRPr lang="fa-IR" sz="3100" dirty="0"/>
        </a:p>
      </dgm:t>
    </dgm:pt>
    <dgm:pt modelId="{04ACAF6E-F110-47D7-9A5F-CE2EC70993CB}" type="sibTrans" cxnId="{D340310A-75AF-40A9-AAE4-39DEBC2AF6A0}">
      <dgm:prSet/>
      <dgm:spPr/>
      <dgm:t>
        <a:bodyPr/>
        <a:lstStyle/>
        <a:p>
          <a:pPr rtl="1"/>
          <a:endParaRPr lang="fa-IR"/>
        </a:p>
      </dgm:t>
    </dgm:pt>
    <dgm:pt modelId="{0A0BB8B7-ADAD-4933-9C16-456538C99BD3}" type="parTrans" cxnId="{D340310A-75AF-40A9-AAE4-39DEBC2AF6A0}">
      <dgm:prSet/>
      <dgm:spPr/>
      <dgm:t>
        <a:bodyPr/>
        <a:lstStyle/>
        <a:p>
          <a:pPr rtl="1"/>
          <a:endParaRPr lang="fa-IR"/>
        </a:p>
      </dgm:t>
    </dgm:pt>
    <dgm:pt modelId="{B591689F-E342-4071-8D4D-1DA915027700}" type="pres">
      <dgm:prSet presAssocID="{10A684C2-CE4B-4D0F-B437-B64299636C4C}" presName="Name0" presStyleCnt="0">
        <dgm:presLayoutVars>
          <dgm:chMax val="2"/>
          <dgm:chPref val="2"/>
          <dgm:animLvl val="lvl"/>
        </dgm:presLayoutVars>
      </dgm:prSet>
      <dgm:spPr/>
      <dgm:t>
        <a:bodyPr/>
        <a:lstStyle/>
        <a:p>
          <a:endParaRPr lang="en-US"/>
        </a:p>
      </dgm:t>
    </dgm:pt>
    <dgm:pt modelId="{46834D1F-EFE0-4BCA-A246-40B052EFDE13}" type="pres">
      <dgm:prSet presAssocID="{10A684C2-CE4B-4D0F-B437-B64299636C4C}" presName="LeftText" presStyleLbl="revTx" presStyleIdx="0" presStyleCnt="0">
        <dgm:presLayoutVars>
          <dgm:bulletEnabled val="1"/>
        </dgm:presLayoutVars>
      </dgm:prSet>
      <dgm:spPr/>
      <dgm:t>
        <a:bodyPr/>
        <a:lstStyle/>
        <a:p>
          <a:endParaRPr lang="en-US"/>
        </a:p>
      </dgm:t>
    </dgm:pt>
    <dgm:pt modelId="{8F85D49A-E00C-4DBF-9088-407DF78FDB2E}" type="pres">
      <dgm:prSet presAssocID="{10A684C2-CE4B-4D0F-B437-B64299636C4C}" presName="LeftNode" presStyleLbl="bgImgPlace1" presStyleIdx="0" presStyleCnt="2" custScaleX="186328" custScaleY="99012" custLinFactNeighborX="-47899" custLinFactNeighborY="1183">
        <dgm:presLayoutVars>
          <dgm:chMax val="2"/>
          <dgm:chPref val="2"/>
        </dgm:presLayoutVars>
      </dgm:prSet>
      <dgm:spPr/>
      <dgm:t>
        <a:bodyPr/>
        <a:lstStyle/>
        <a:p>
          <a:endParaRPr lang="en-US"/>
        </a:p>
      </dgm:t>
    </dgm:pt>
    <dgm:pt modelId="{C755C535-79E5-4B20-AE3B-56F46B424876}" type="pres">
      <dgm:prSet presAssocID="{10A684C2-CE4B-4D0F-B437-B64299636C4C}" presName="RightText" presStyleLbl="revTx" presStyleIdx="0" presStyleCnt="0">
        <dgm:presLayoutVars>
          <dgm:bulletEnabled val="1"/>
        </dgm:presLayoutVars>
      </dgm:prSet>
      <dgm:spPr/>
      <dgm:t>
        <a:bodyPr/>
        <a:lstStyle/>
        <a:p>
          <a:endParaRPr lang="en-US"/>
        </a:p>
      </dgm:t>
    </dgm:pt>
    <dgm:pt modelId="{85B27928-F0DF-45F4-A69B-CD52A8D9D587}" type="pres">
      <dgm:prSet presAssocID="{10A684C2-CE4B-4D0F-B437-B64299636C4C}" presName="RightNode" presStyleLbl="bgImgPlace1" presStyleIdx="1" presStyleCnt="2" custScaleX="189189" custScaleY="97344" custLinFactNeighborX="69115" custLinFactNeighborY="1184">
        <dgm:presLayoutVars>
          <dgm:chMax val="0"/>
          <dgm:chPref val="0"/>
        </dgm:presLayoutVars>
      </dgm:prSet>
      <dgm:spPr/>
      <dgm:t>
        <a:bodyPr/>
        <a:lstStyle/>
        <a:p>
          <a:endParaRPr lang="en-US"/>
        </a:p>
      </dgm:t>
    </dgm:pt>
    <dgm:pt modelId="{AA7BEAB6-E1B9-4B1D-A447-DA3E03A0E358}" type="pres">
      <dgm:prSet presAssocID="{10A684C2-CE4B-4D0F-B437-B64299636C4C}" presName="TopArrow" presStyleLbl="node1" presStyleIdx="0" presStyleCnt="2"/>
      <dgm:spPr>
        <a:solidFill>
          <a:schemeClr val="accent6">
            <a:lumMod val="75000"/>
          </a:schemeClr>
        </a:solidFill>
      </dgm:spPr>
    </dgm:pt>
    <dgm:pt modelId="{35569DAF-5552-4B21-9BF4-62B0F95B6C65}" type="pres">
      <dgm:prSet presAssocID="{10A684C2-CE4B-4D0F-B437-B64299636C4C}" presName="BottomArrow" presStyleLbl="node1" presStyleIdx="1" presStyleCnt="2"/>
      <dgm:spPr>
        <a:solidFill>
          <a:schemeClr val="accent6">
            <a:lumMod val="75000"/>
          </a:schemeClr>
        </a:solidFill>
      </dgm:spPr>
    </dgm:pt>
  </dgm:ptLst>
  <dgm:cxnLst>
    <dgm:cxn modelId="{B4B62CA9-77D5-4054-AB7C-7E91A7FFD725}" srcId="{10A684C2-CE4B-4D0F-B437-B64299636C4C}" destId="{3FCBCEAB-E834-4655-B5EB-5F6B55B97D3C}" srcOrd="5" destOrd="0" parTransId="{8E0775B8-06E0-4E0C-BDA0-317C4CFAA4B6}" sibTransId="{F0668C68-67AD-4297-B66A-8C44D0490E32}"/>
    <dgm:cxn modelId="{3025364C-BF5C-4430-9917-770199B99BAB}" srcId="{10A684C2-CE4B-4D0F-B437-B64299636C4C}" destId="{21FCABAA-1DE5-4D00-8657-BA5C4F42F23E}" srcOrd="6" destOrd="0" parTransId="{8A03F975-B205-4578-BDCA-1D9C48BE70C1}" sibTransId="{985D7AEA-73AC-4FD7-AD52-C5F1C9A80E2B}"/>
    <dgm:cxn modelId="{2354B8A2-1FD6-46D4-B8A3-1FF065E35542}" type="presOf" srcId="{2F189B06-FB72-45E7-960D-85CD424080D9}" destId="{46834D1F-EFE0-4BCA-A246-40B052EFDE13}" srcOrd="0" destOrd="0" presId="urn:microsoft.com/office/officeart/2009/layout/ReverseList"/>
    <dgm:cxn modelId="{BDE30028-8D04-465E-8F57-1ADB6E322407}" srcId="{10A684C2-CE4B-4D0F-B437-B64299636C4C}" destId="{2F189B06-FB72-45E7-960D-85CD424080D9}" srcOrd="0" destOrd="0" parTransId="{408D5DC2-EAB1-4319-A459-1D9BD83558A9}" sibTransId="{E303F74A-9025-49C5-8278-4C80922477E5}"/>
    <dgm:cxn modelId="{1B417591-41F6-4B7B-968B-FBB33FFC37D7}" type="presOf" srcId="{10A684C2-CE4B-4D0F-B437-B64299636C4C}" destId="{B591689F-E342-4071-8D4D-1DA915027700}" srcOrd="0" destOrd="0" presId="urn:microsoft.com/office/officeart/2009/layout/ReverseList"/>
    <dgm:cxn modelId="{A1825697-7025-447B-969B-2B72F939286D}" type="presOf" srcId="{2F189B06-FB72-45E7-960D-85CD424080D9}" destId="{8F85D49A-E00C-4DBF-9088-407DF78FDB2E}" srcOrd="1" destOrd="0" presId="urn:microsoft.com/office/officeart/2009/layout/ReverseList"/>
    <dgm:cxn modelId="{57132D19-6370-451B-A7ED-D3BDEC97A5D0}" srcId="{10A684C2-CE4B-4D0F-B437-B64299636C4C}" destId="{0711778B-1027-4BB3-A903-18361E6977E0}" srcOrd="4" destOrd="0" parTransId="{7E7B70E2-CF90-418E-BBF9-6BB040E9F245}" sibTransId="{39C7A059-CF3F-49F1-A3EE-D2F8A435166A}"/>
    <dgm:cxn modelId="{964DF727-2EF2-4AD9-880E-DFA120AE4D6C}" type="presOf" srcId="{C11AFAB2-B8BE-4FF6-BCD3-6E61F9E26353}" destId="{C755C535-79E5-4B20-AE3B-56F46B424876}" srcOrd="0" destOrd="0" presId="urn:microsoft.com/office/officeart/2009/layout/ReverseList"/>
    <dgm:cxn modelId="{D340310A-75AF-40A9-AAE4-39DEBC2AF6A0}" srcId="{10A684C2-CE4B-4D0F-B437-B64299636C4C}" destId="{C11AFAB2-B8BE-4FF6-BCD3-6E61F9E26353}" srcOrd="1" destOrd="0" parTransId="{0A0BB8B7-ADAD-4933-9C16-456538C99BD3}" sibTransId="{04ACAF6E-F110-47D7-9A5F-CE2EC70993CB}"/>
    <dgm:cxn modelId="{D1A290A6-CBE9-48BD-B418-3A032D82ECAC}" srcId="{10A684C2-CE4B-4D0F-B437-B64299636C4C}" destId="{2B3F277B-0085-45FA-B300-9AA983191C07}" srcOrd="3" destOrd="0" parTransId="{93D19CB9-29CA-4A19-AF12-090E0906FECA}" sibTransId="{1FB268C6-75F2-468C-B589-65B7C0E1F013}"/>
    <dgm:cxn modelId="{04DFF48F-B74A-4568-9761-A9B6C61077A9}" srcId="{10A684C2-CE4B-4D0F-B437-B64299636C4C}" destId="{0AD2C81B-DA09-4579-AD25-F9485F15C5CE}" srcOrd="2" destOrd="0" parTransId="{8FBB3E75-1B75-478F-A2A5-3B0D006400B2}" sibTransId="{39B977B9-FC09-49D1-B455-B54E80DE47AA}"/>
    <dgm:cxn modelId="{C61EEDF3-F847-4C4C-BA4A-610D7F5A8DFD}" type="presOf" srcId="{C11AFAB2-B8BE-4FF6-BCD3-6E61F9E26353}" destId="{85B27928-F0DF-45F4-A69B-CD52A8D9D587}" srcOrd="1" destOrd="0" presId="urn:microsoft.com/office/officeart/2009/layout/ReverseList"/>
    <dgm:cxn modelId="{9446D14B-2953-4208-90F2-35B821E0B576}" srcId="{10A684C2-CE4B-4D0F-B437-B64299636C4C}" destId="{1891058B-08C1-4DF6-BDAE-69606253740B}" srcOrd="7" destOrd="0" parTransId="{B47CE857-A3C0-4354-8B00-F4E6A93F3629}" sibTransId="{DCD5744D-4BCC-44DE-8466-E21E7AF6406E}"/>
    <dgm:cxn modelId="{4AEC88B3-FAE8-4E6F-8754-5963737CEE92}" type="presParOf" srcId="{B591689F-E342-4071-8D4D-1DA915027700}" destId="{46834D1F-EFE0-4BCA-A246-40B052EFDE13}" srcOrd="0" destOrd="0" presId="urn:microsoft.com/office/officeart/2009/layout/ReverseList"/>
    <dgm:cxn modelId="{E74F7FDB-166F-41B1-8419-73A8D906C9EE}" type="presParOf" srcId="{B591689F-E342-4071-8D4D-1DA915027700}" destId="{8F85D49A-E00C-4DBF-9088-407DF78FDB2E}" srcOrd="1" destOrd="0" presId="urn:microsoft.com/office/officeart/2009/layout/ReverseList"/>
    <dgm:cxn modelId="{C8980D22-7D73-42D4-AB09-A720029BB143}" type="presParOf" srcId="{B591689F-E342-4071-8D4D-1DA915027700}" destId="{C755C535-79E5-4B20-AE3B-56F46B424876}" srcOrd="2" destOrd="0" presId="urn:microsoft.com/office/officeart/2009/layout/ReverseList"/>
    <dgm:cxn modelId="{4ECBAA4D-7204-412F-BB2A-1687B213AACE}" type="presParOf" srcId="{B591689F-E342-4071-8D4D-1DA915027700}" destId="{85B27928-F0DF-45F4-A69B-CD52A8D9D587}" srcOrd="3" destOrd="0" presId="urn:microsoft.com/office/officeart/2009/layout/ReverseList"/>
    <dgm:cxn modelId="{93109BE1-3E31-47D7-938D-1FA1FFEE9E02}" type="presParOf" srcId="{B591689F-E342-4071-8D4D-1DA915027700}" destId="{AA7BEAB6-E1B9-4B1D-A447-DA3E03A0E358}" srcOrd="4" destOrd="0" presId="urn:microsoft.com/office/officeart/2009/layout/ReverseList"/>
    <dgm:cxn modelId="{70A56656-8527-4211-90A7-A41CE4AFF198}" type="presParOf" srcId="{B591689F-E342-4071-8D4D-1DA915027700}" destId="{35569DAF-5552-4B21-9BF4-62B0F95B6C65}"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A1ECA57-C790-403F-A31E-3F06828F91DC}"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pPr rtl="1"/>
          <a:endParaRPr lang="fa-IR"/>
        </a:p>
      </dgm:t>
    </dgm:pt>
    <dgm:pt modelId="{EA20F9AA-3621-4F13-8F7A-AE04513088BB}">
      <dgm:prSet phldrT="[Text]"/>
      <dgm:spPr/>
      <dgm:t>
        <a:bodyPr/>
        <a:lstStyle/>
        <a:p>
          <a:pPr rtl="1"/>
          <a:r>
            <a:rPr lang="fa-IR" b="1"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اسپیروکت</a:t>
          </a:r>
        </a:p>
      </dgm:t>
    </dgm:pt>
    <dgm:pt modelId="{B5AE3276-E861-4B7F-86DA-2FCFC4085068}" type="parTrans" cxnId="{A0FEB9A5-6B38-44E2-B669-0DF2DC91FEE5}">
      <dgm:prSet/>
      <dgm:spPr/>
      <dgm:t>
        <a:bodyPr/>
        <a:lstStyle/>
        <a:p>
          <a:pPr rtl="1"/>
          <a:endParaRPr lang="fa-IR"/>
        </a:p>
      </dgm:t>
    </dgm:pt>
    <dgm:pt modelId="{86E52AAE-C188-4555-AE74-CF4088B84366}" type="sibTrans" cxnId="{A0FEB9A5-6B38-44E2-B669-0DF2DC91FEE5}">
      <dgm:prSet custT="1"/>
      <dgm:spPr/>
      <dgm:t>
        <a:bodyPr/>
        <a:lstStyle/>
        <a:p>
          <a:pPr rtl="1"/>
          <a:r>
            <a:rPr lang="fa-IR" sz="1400" b="1"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سوکسینیبرید کسترینوسلونس </a:t>
          </a:r>
        </a:p>
      </dgm:t>
    </dgm:pt>
    <dgm:pt modelId="{0A99F2B4-0A29-4775-BDF3-4D48FB3A414F}">
      <dgm:prSet phldrT="[Text]"/>
      <dgm:spPr/>
      <dgm:t>
        <a:bodyPr/>
        <a:lstStyle/>
        <a:p>
          <a:pPr rtl="1"/>
          <a:r>
            <a:rPr lang="fa-IR" b="1"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باکتری</a:t>
          </a:r>
          <a:r>
            <a:rPr lang="fa-IR" b="1" baseline="0"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 های هضم کننده ی پکتین</a:t>
          </a:r>
          <a:endParaRPr lang="fa-IR" b="1" dirty="0">
            <a:solidFill>
              <a:schemeClr val="bg2">
                <a:lumMod val="25000"/>
              </a:schemeClr>
            </a:solidFill>
            <a:effectLst>
              <a:outerShdw blurRad="38100" dist="38100" dir="2700000" algn="tl">
                <a:srgbClr val="000000">
                  <a:alpha val="43137"/>
                </a:srgbClr>
              </a:outerShdw>
            </a:effectLst>
            <a:cs typeface="B Nazanin" panose="00000400000000000000" pitchFamily="2" charset="-78"/>
          </a:endParaRPr>
        </a:p>
      </dgm:t>
    </dgm:pt>
    <dgm:pt modelId="{C2F0E5CE-C216-4014-AF92-827B7169C191}" type="parTrans" cxnId="{89454B98-CA73-4658-809A-26F1448CB447}">
      <dgm:prSet/>
      <dgm:spPr/>
      <dgm:t>
        <a:bodyPr/>
        <a:lstStyle/>
        <a:p>
          <a:pPr rtl="1"/>
          <a:endParaRPr lang="fa-IR"/>
        </a:p>
      </dgm:t>
    </dgm:pt>
    <dgm:pt modelId="{5865D4F2-01A0-44D4-B0AF-BC03B4AB5CFA}" type="sibTrans" cxnId="{89454B98-CA73-4658-809A-26F1448CB447}">
      <dgm:prSet custT="1"/>
      <dgm:spPr/>
      <dgm:t>
        <a:bodyPr/>
        <a:lstStyle/>
        <a:p>
          <a:pPr rtl="1"/>
          <a:r>
            <a:rPr lang="fa-IR" sz="2400" b="1"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مولتی پارا</a:t>
          </a:r>
        </a:p>
      </dgm:t>
    </dgm:pt>
    <dgm:pt modelId="{1B00B9F9-6CF0-4A8A-AE59-99B9EA0004DD}">
      <dgm:prSet phldrT="[Text]" custT="1"/>
      <dgm:spPr/>
      <dgm:t>
        <a:bodyPr/>
        <a:lstStyle/>
        <a:p>
          <a:pPr rtl="1"/>
          <a:r>
            <a:rPr lang="fa-IR" sz="2400" b="1"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ترپونما بریانتی</a:t>
          </a:r>
        </a:p>
      </dgm:t>
    </dgm:pt>
    <dgm:pt modelId="{B9B380FA-630E-40CC-80B0-80E57E1B7D77}" type="parTrans" cxnId="{B539391C-CA3B-4534-BE06-DFACB19BA609}">
      <dgm:prSet/>
      <dgm:spPr/>
      <dgm:t>
        <a:bodyPr/>
        <a:lstStyle/>
        <a:p>
          <a:pPr rtl="1"/>
          <a:endParaRPr lang="fa-IR"/>
        </a:p>
      </dgm:t>
    </dgm:pt>
    <dgm:pt modelId="{383BBC45-2C85-4DF0-BC9F-E540A5FCC510}" type="sibTrans" cxnId="{B539391C-CA3B-4534-BE06-DFACB19BA609}">
      <dgm:prSet custT="1"/>
      <dgm:spPr/>
      <dgm:t>
        <a:bodyPr/>
        <a:lstStyle/>
        <a:p>
          <a:pPr rtl="1"/>
          <a:r>
            <a:rPr lang="fa-IR" sz="2000" b="1"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پپتو استر پتو کوکوس</a:t>
          </a:r>
        </a:p>
      </dgm:t>
    </dgm:pt>
    <dgm:pt modelId="{55DC9C64-CDBC-427A-A4EA-2225D12128F7}" type="pres">
      <dgm:prSet presAssocID="{6A1ECA57-C790-403F-A31E-3F06828F91DC}" presName="Name0" presStyleCnt="0">
        <dgm:presLayoutVars>
          <dgm:chMax/>
          <dgm:chPref/>
          <dgm:dir/>
          <dgm:animLvl val="lvl"/>
        </dgm:presLayoutVars>
      </dgm:prSet>
      <dgm:spPr/>
      <dgm:t>
        <a:bodyPr/>
        <a:lstStyle/>
        <a:p>
          <a:endParaRPr lang="en-US"/>
        </a:p>
      </dgm:t>
    </dgm:pt>
    <dgm:pt modelId="{7BEBBDE5-8ADB-4912-A4A0-A4FDEF2239F0}" type="pres">
      <dgm:prSet presAssocID="{EA20F9AA-3621-4F13-8F7A-AE04513088BB}" presName="composite" presStyleCnt="0"/>
      <dgm:spPr/>
    </dgm:pt>
    <dgm:pt modelId="{98039B82-5122-4CCD-8A9A-05BE087D75AA}" type="pres">
      <dgm:prSet presAssocID="{EA20F9AA-3621-4F13-8F7A-AE04513088BB}" presName="Parent1" presStyleLbl="node1" presStyleIdx="0" presStyleCnt="6">
        <dgm:presLayoutVars>
          <dgm:chMax val="1"/>
          <dgm:chPref val="1"/>
          <dgm:bulletEnabled val="1"/>
        </dgm:presLayoutVars>
      </dgm:prSet>
      <dgm:spPr/>
      <dgm:t>
        <a:bodyPr/>
        <a:lstStyle/>
        <a:p>
          <a:endParaRPr lang="en-US"/>
        </a:p>
      </dgm:t>
    </dgm:pt>
    <dgm:pt modelId="{FB9FB92B-CC4F-4257-8D20-22C25A126C1F}" type="pres">
      <dgm:prSet presAssocID="{EA20F9AA-3621-4F13-8F7A-AE04513088BB}" presName="Childtext1" presStyleLbl="revTx" presStyleIdx="0" presStyleCnt="3">
        <dgm:presLayoutVars>
          <dgm:chMax val="0"/>
          <dgm:chPref val="0"/>
          <dgm:bulletEnabled val="1"/>
        </dgm:presLayoutVars>
      </dgm:prSet>
      <dgm:spPr/>
    </dgm:pt>
    <dgm:pt modelId="{0604B725-5701-4D6C-987A-23C3A6CD085B}" type="pres">
      <dgm:prSet presAssocID="{EA20F9AA-3621-4F13-8F7A-AE04513088BB}" presName="BalanceSpacing" presStyleCnt="0"/>
      <dgm:spPr/>
    </dgm:pt>
    <dgm:pt modelId="{0743B293-2073-4DB7-AC98-3B0539E28447}" type="pres">
      <dgm:prSet presAssocID="{EA20F9AA-3621-4F13-8F7A-AE04513088BB}" presName="BalanceSpacing1" presStyleCnt="0"/>
      <dgm:spPr/>
    </dgm:pt>
    <dgm:pt modelId="{46F21038-524B-4D48-A5B6-EE4316431F38}" type="pres">
      <dgm:prSet presAssocID="{86E52AAE-C188-4555-AE74-CF4088B84366}" presName="Accent1Text" presStyleLbl="node1" presStyleIdx="1" presStyleCnt="6"/>
      <dgm:spPr/>
      <dgm:t>
        <a:bodyPr/>
        <a:lstStyle/>
        <a:p>
          <a:endParaRPr lang="en-US"/>
        </a:p>
      </dgm:t>
    </dgm:pt>
    <dgm:pt modelId="{0EB19335-5DF8-4B02-B85E-86ABA0F69748}" type="pres">
      <dgm:prSet presAssocID="{86E52AAE-C188-4555-AE74-CF4088B84366}" presName="spaceBetweenRectangles" presStyleCnt="0"/>
      <dgm:spPr/>
    </dgm:pt>
    <dgm:pt modelId="{7FA33E73-877C-42E2-87EC-4CACDD885425}" type="pres">
      <dgm:prSet presAssocID="{0A99F2B4-0A29-4775-BDF3-4D48FB3A414F}" presName="composite" presStyleCnt="0"/>
      <dgm:spPr/>
    </dgm:pt>
    <dgm:pt modelId="{10B9985A-C068-4871-84C5-B0747B22D74A}" type="pres">
      <dgm:prSet presAssocID="{0A99F2B4-0A29-4775-BDF3-4D48FB3A414F}" presName="Parent1" presStyleLbl="node1" presStyleIdx="2" presStyleCnt="6">
        <dgm:presLayoutVars>
          <dgm:chMax val="1"/>
          <dgm:chPref val="1"/>
          <dgm:bulletEnabled val="1"/>
        </dgm:presLayoutVars>
      </dgm:prSet>
      <dgm:spPr/>
      <dgm:t>
        <a:bodyPr/>
        <a:lstStyle/>
        <a:p>
          <a:endParaRPr lang="en-US"/>
        </a:p>
      </dgm:t>
    </dgm:pt>
    <dgm:pt modelId="{D8833627-8161-4571-9AE3-0E185DE17365}" type="pres">
      <dgm:prSet presAssocID="{0A99F2B4-0A29-4775-BDF3-4D48FB3A414F}" presName="Childtext1" presStyleLbl="revTx" presStyleIdx="1" presStyleCnt="3">
        <dgm:presLayoutVars>
          <dgm:chMax val="0"/>
          <dgm:chPref val="0"/>
          <dgm:bulletEnabled val="1"/>
        </dgm:presLayoutVars>
      </dgm:prSet>
      <dgm:spPr/>
    </dgm:pt>
    <dgm:pt modelId="{EF5AFD60-48E7-424E-AEEE-3D97149D4DF1}" type="pres">
      <dgm:prSet presAssocID="{0A99F2B4-0A29-4775-BDF3-4D48FB3A414F}" presName="BalanceSpacing" presStyleCnt="0"/>
      <dgm:spPr/>
    </dgm:pt>
    <dgm:pt modelId="{FCD35133-7223-4F8E-8858-E7986C3C79B4}" type="pres">
      <dgm:prSet presAssocID="{0A99F2B4-0A29-4775-BDF3-4D48FB3A414F}" presName="BalanceSpacing1" presStyleCnt="0"/>
      <dgm:spPr/>
    </dgm:pt>
    <dgm:pt modelId="{2385FF5B-6A2A-4432-BB49-8548062EEF71}" type="pres">
      <dgm:prSet presAssocID="{5865D4F2-01A0-44D4-B0AF-BC03B4AB5CFA}" presName="Accent1Text" presStyleLbl="node1" presStyleIdx="3" presStyleCnt="6"/>
      <dgm:spPr/>
      <dgm:t>
        <a:bodyPr/>
        <a:lstStyle/>
        <a:p>
          <a:endParaRPr lang="en-US"/>
        </a:p>
      </dgm:t>
    </dgm:pt>
    <dgm:pt modelId="{11A02237-8E38-41DA-A687-2E3F7441FE1A}" type="pres">
      <dgm:prSet presAssocID="{5865D4F2-01A0-44D4-B0AF-BC03B4AB5CFA}" presName="spaceBetweenRectangles" presStyleCnt="0"/>
      <dgm:spPr/>
    </dgm:pt>
    <dgm:pt modelId="{F98D44F7-D6F3-4F60-95C3-7C662AC3A610}" type="pres">
      <dgm:prSet presAssocID="{1B00B9F9-6CF0-4A8A-AE59-99B9EA0004DD}" presName="composite" presStyleCnt="0"/>
      <dgm:spPr/>
    </dgm:pt>
    <dgm:pt modelId="{AE8971A5-4D78-4DF4-ADB9-1F695BCEBB06}" type="pres">
      <dgm:prSet presAssocID="{1B00B9F9-6CF0-4A8A-AE59-99B9EA0004DD}" presName="Parent1" presStyleLbl="node1" presStyleIdx="4" presStyleCnt="6">
        <dgm:presLayoutVars>
          <dgm:chMax val="1"/>
          <dgm:chPref val="1"/>
          <dgm:bulletEnabled val="1"/>
        </dgm:presLayoutVars>
      </dgm:prSet>
      <dgm:spPr/>
      <dgm:t>
        <a:bodyPr/>
        <a:lstStyle/>
        <a:p>
          <a:endParaRPr lang="en-US"/>
        </a:p>
      </dgm:t>
    </dgm:pt>
    <dgm:pt modelId="{B1A9E4C4-41DF-4BFE-B13B-5C62805EB19A}" type="pres">
      <dgm:prSet presAssocID="{1B00B9F9-6CF0-4A8A-AE59-99B9EA0004DD}" presName="Childtext1" presStyleLbl="revTx" presStyleIdx="2" presStyleCnt="3">
        <dgm:presLayoutVars>
          <dgm:chMax val="0"/>
          <dgm:chPref val="0"/>
          <dgm:bulletEnabled val="1"/>
        </dgm:presLayoutVars>
      </dgm:prSet>
      <dgm:spPr/>
    </dgm:pt>
    <dgm:pt modelId="{086111D6-94E5-4ABE-A57F-811D12DB4F04}" type="pres">
      <dgm:prSet presAssocID="{1B00B9F9-6CF0-4A8A-AE59-99B9EA0004DD}" presName="BalanceSpacing" presStyleCnt="0"/>
      <dgm:spPr/>
    </dgm:pt>
    <dgm:pt modelId="{12AAF607-2056-4AC0-8DDA-97A71BE99820}" type="pres">
      <dgm:prSet presAssocID="{1B00B9F9-6CF0-4A8A-AE59-99B9EA0004DD}" presName="BalanceSpacing1" presStyleCnt="0"/>
      <dgm:spPr/>
    </dgm:pt>
    <dgm:pt modelId="{7B3BEC3C-F813-4A63-A575-8291A9F9AD63}" type="pres">
      <dgm:prSet presAssocID="{383BBC45-2C85-4DF0-BC9F-E540A5FCC510}" presName="Accent1Text" presStyleLbl="node1" presStyleIdx="5" presStyleCnt="6"/>
      <dgm:spPr/>
      <dgm:t>
        <a:bodyPr/>
        <a:lstStyle/>
        <a:p>
          <a:endParaRPr lang="en-US"/>
        </a:p>
      </dgm:t>
    </dgm:pt>
  </dgm:ptLst>
  <dgm:cxnLst>
    <dgm:cxn modelId="{3FBA8CFF-5F9F-429B-A0D9-8F52ADB3D104}" type="presOf" srcId="{383BBC45-2C85-4DF0-BC9F-E540A5FCC510}" destId="{7B3BEC3C-F813-4A63-A575-8291A9F9AD63}" srcOrd="0" destOrd="0" presId="urn:microsoft.com/office/officeart/2008/layout/AlternatingHexagons"/>
    <dgm:cxn modelId="{A0FEB9A5-6B38-44E2-B669-0DF2DC91FEE5}" srcId="{6A1ECA57-C790-403F-A31E-3F06828F91DC}" destId="{EA20F9AA-3621-4F13-8F7A-AE04513088BB}" srcOrd="0" destOrd="0" parTransId="{B5AE3276-E861-4B7F-86DA-2FCFC4085068}" sibTransId="{86E52AAE-C188-4555-AE74-CF4088B84366}"/>
    <dgm:cxn modelId="{7A311C73-29AE-44B5-8DA4-113F30C5D710}" type="presOf" srcId="{86E52AAE-C188-4555-AE74-CF4088B84366}" destId="{46F21038-524B-4D48-A5B6-EE4316431F38}" srcOrd="0" destOrd="0" presId="urn:microsoft.com/office/officeart/2008/layout/AlternatingHexagons"/>
    <dgm:cxn modelId="{21CF55DF-40D0-4C4A-A542-0CC04CFF05A8}" type="presOf" srcId="{EA20F9AA-3621-4F13-8F7A-AE04513088BB}" destId="{98039B82-5122-4CCD-8A9A-05BE087D75AA}" srcOrd="0" destOrd="0" presId="urn:microsoft.com/office/officeart/2008/layout/AlternatingHexagons"/>
    <dgm:cxn modelId="{AC59FF85-780B-432B-918D-7178109F1963}" type="presOf" srcId="{6A1ECA57-C790-403F-A31E-3F06828F91DC}" destId="{55DC9C64-CDBC-427A-A4EA-2225D12128F7}" srcOrd="0" destOrd="0" presId="urn:microsoft.com/office/officeart/2008/layout/AlternatingHexagons"/>
    <dgm:cxn modelId="{B539391C-CA3B-4534-BE06-DFACB19BA609}" srcId="{6A1ECA57-C790-403F-A31E-3F06828F91DC}" destId="{1B00B9F9-6CF0-4A8A-AE59-99B9EA0004DD}" srcOrd="2" destOrd="0" parTransId="{B9B380FA-630E-40CC-80B0-80E57E1B7D77}" sibTransId="{383BBC45-2C85-4DF0-BC9F-E540A5FCC510}"/>
    <dgm:cxn modelId="{01E154FB-54E6-47C6-BA1F-588B03D9BB83}" type="presOf" srcId="{5865D4F2-01A0-44D4-B0AF-BC03B4AB5CFA}" destId="{2385FF5B-6A2A-4432-BB49-8548062EEF71}" srcOrd="0" destOrd="0" presId="urn:microsoft.com/office/officeart/2008/layout/AlternatingHexagons"/>
    <dgm:cxn modelId="{6E2A31C3-AADA-4C23-946D-4667DD7192C8}" type="presOf" srcId="{1B00B9F9-6CF0-4A8A-AE59-99B9EA0004DD}" destId="{AE8971A5-4D78-4DF4-ADB9-1F695BCEBB06}" srcOrd="0" destOrd="0" presId="urn:microsoft.com/office/officeart/2008/layout/AlternatingHexagons"/>
    <dgm:cxn modelId="{0316C261-ABA2-4FB1-98CF-23CD05537463}" type="presOf" srcId="{0A99F2B4-0A29-4775-BDF3-4D48FB3A414F}" destId="{10B9985A-C068-4871-84C5-B0747B22D74A}" srcOrd="0" destOrd="0" presId="urn:microsoft.com/office/officeart/2008/layout/AlternatingHexagons"/>
    <dgm:cxn modelId="{89454B98-CA73-4658-809A-26F1448CB447}" srcId="{6A1ECA57-C790-403F-A31E-3F06828F91DC}" destId="{0A99F2B4-0A29-4775-BDF3-4D48FB3A414F}" srcOrd="1" destOrd="0" parTransId="{C2F0E5CE-C216-4014-AF92-827B7169C191}" sibTransId="{5865D4F2-01A0-44D4-B0AF-BC03B4AB5CFA}"/>
    <dgm:cxn modelId="{99CC09A7-B12D-4940-B16A-4A0A17E0EBE4}" type="presParOf" srcId="{55DC9C64-CDBC-427A-A4EA-2225D12128F7}" destId="{7BEBBDE5-8ADB-4912-A4A0-A4FDEF2239F0}" srcOrd="0" destOrd="0" presId="urn:microsoft.com/office/officeart/2008/layout/AlternatingHexagons"/>
    <dgm:cxn modelId="{87321323-A7F8-44F6-AB65-1736284E8806}" type="presParOf" srcId="{7BEBBDE5-8ADB-4912-A4A0-A4FDEF2239F0}" destId="{98039B82-5122-4CCD-8A9A-05BE087D75AA}" srcOrd="0" destOrd="0" presId="urn:microsoft.com/office/officeart/2008/layout/AlternatingHexagons"/>
    <dgm:cxn modelId="{BD99B8E0-A164-4E83-BF3B-A673686BB50E}" type="presParOf" srcId="{7BEBBDE5-8ADB-4912-A4A0-A4FDEF2239F0}" destId="{FB9FB92B-CC4F-4257-8D20-22C25A126C1F}" srcOrd="1" destOrd="0" presId="urn:microsoft.com/office/officeart/2008/layout/AlternatingHexagons"/>
    <dgm:cxn modelId="{2348625F-A5B6-41C9-B346-3A268550E767}" type="presParOf" srcId="{7BEBBDE5-8ADB-4912-A4A0-A4FDEF2239F0}" destId="{0604B725-5701-4D6C-987A-23C3A6CD085B}" srcOrd="2" destOrd="0" presId="urn:microsoft.com/office/officeart/2008/layout/AlternatingHexagons"/>
    <dgm:cxn modelId="{DF67BE81-FD0E-46AC-BC66-33B286E9FE61}" type="presParOf" srcId="{7BEBBDE5-8ADB-4912-A4A0-A4FDEF2239F0}" destId="{0743B293-2073-4DB7-AC98-3B0539E28447}" srcOrd="3" destOrd="0" presId="urn:microsoft.com/office/officeart/2008/layout/AlternatingHexagons"/>
    <dgm:cxn modelId="{F298B358-D6A1-4873-9F1A-6DE1F4ED226F}" type="presParOf" srcId="{7BEBBDE5-8ADB-4912-A4A0-A4FDEF2239F0}" destId="{46F21038-524B-4D48-A5B6-EE4316431F38}" srcOrd="4" destOrd="0" presId="urn:microsoft.com/office/officeart/2008/layout/AlternatingHexagons"/>
    <dgm:cxn modelId="{BC1FDA89-A85C-478B-9F34-E8CB854DE7CB}" type="presParOf" srcId="{55DC9C64-CDBC-427A-A4EA-2225D12128F7}" destId="{0EB19335-5DF8-4B02-B85E-86ABA0F69748}" srcOrd="1" destOrd="0" presId="urn:microsoft.com/office/officeart/2008/layout/AlternatingHexagons"/>
    <dgm:cxn modelId="{2DA5242B-5082-4ACE-85C1-E6673CF911A7}" type="presParOf" srcId="{55DC9C64-CDBC-427A-A4EA-2225D12128F7}" destId="{7FA33E73-877C-42E2-87EC-4CACDD885425}" srcOrd="2" destOrd="0" presId="urn:microsoft.com/office/officeart/2008/layout/AlternatingHexagons"/>
    <dgm:cxn modelId="{B09109E8-CD41-4416-B6A0-649C9018E01B}" type="presParOf" srcId="{7FA33E73-877C-42E2-87EC-4CACDD885425}" destId="{10B9985A-C068-4871-84C5-B0747B22D74A}" srcOrd="0" destOrd="0" presId="urn:microsoft.com/office/officeart/2008/layout/AlternatingHexagons"/>
    <dgm:cxn modelId="{2CAFB02A-8FC1-4F18-B78F-93AA75A13E9F}" type="presParOf" srcId="{7FA33E73-877C-42E2-87EC-4CACDD885425}" destId="{D8833627-8161-4571-9AE3-0E185DE17365}" srcOrd="1" destOrd="0" presId="urn:microsoft.com/office/officeart/2008/layout/AlternatingHexagons"/>
    <dgm:cxn modelId="{DC8A29C3-5321-4633-9CDA-39D111E1E62C}" type="presParOf" srcId="{7FA33E73-877C-42E2-87EC-4CACDD885425}" destId="{EF5AFD60-48E7-424E-AEEE-3D97149D4DF1}" srcOrd="2" destOrd="0" presId="urn:microsoft.com/office/officeart/2008/layout/AlternatingHexagons"/>
    <dgm:cxn modelId="{AF272EF3-AE1B-49CE-9EBE-31B574A9AA36}" type="presParOf" srcId="{7FA33E73-877C-42E2-87EC-4CACDD885425}" destId="{FCD35133-7223-4F8E-8858-E7986C3C79B4}" srcOrd="3" destOrd="0" presId="urn:microsoft.com/office/officeart/2008/layout/AlternatingHexagons"/>
    <dgm:cxn modelId="{AC4AD9E8-5EF6-4FF1-ACCB-5367FA4ECE4E}" type="presParOf" srcId="{7FA33E73-877C-42E2-87EC-4CACDD885425}" destId="{2385FF5B-6A2A-4432-BB49-8548062EEF71}" srcOrd="4" destOrd="0" presId="urn:microsoft.com/office/officeart/2008/layout/AlternatingHexagons"/>
    <dgm:cxn modelId="{8CA25DB3-080A-4E4A-A0C9-69D340BF2992}" type="presParOf" srcId="{55DC9C64-CDBC-427A-A4EA-2225D12128F7}" destId="{11A02237-8E38-41DA-A687-2E3F7441FE1A}" srcOrd="3" destOrd="0" presId="urn:microsoft.com/office/officeart/2008/layout/AlternatingHexagons"/>
    <dgm:cxn modelId="{60117C66-AD9F-456C-AE5D-966BA190AD88}" type="presParOf" srcId="{55DC9C64-CDBC-427A-A4EA-2225D12128F7}" destId="{F98D44F7-D6F3-4F60-95C3-7C662AC3A610}" srcOrd="4" destOrd="0" presId="urn:microsoft.com/office/officeart/2008/layout/AlternatingHexagons"/>
    <dgm:cxn modelId="{B287A07D-AEBE-46B7-9249-207C38F3C63F}" type="presParOf" srcId="{F98D44F7-D6F3-4F60-95C3-7C662AC3A610}" destId="{AE8971A5-4D78-4DF4-ADB9-1F695BCEBB06}" srcOrd="0" destOrd="0" presId="urn:microsoft.com/office/officeart/2008/layout/AlternatingHexagons"/>
    <dgm:cxn modelId="{3174A5F5-D300-4506-B636-029BB9DC5361}" type="presParOf" srcId="{F98D44F7-D6F3-4F60-95C3-7C662AC3A610}" destId="{B1A9E4C4-41DF-4BFE-B13B-5C62805EB19A}" srcOrd="1" destOrd="0" presId="urn:microsoft.com/office/officeart/2008/layout/AlternatingHexagons"/>
    <dgm:cxn modelId="{73BE55D0-5CE4-4EC7-BCFA-43686DC59A42}" type="presParOf" srcId="{F98D44F7-D6F3-4F60-95C3-7C662AC3A610}" destId="{086111D6-94E5-4ABE-A57F-811D12DB4F04}" srcOrd="2" destOrd="0" presId="urn:microsoft.com/office/officeart/2008/layout/AlternatingHexagons"/>
    <dgm:cxn modelId="{511E5682-2A9F-4A2F-B0AD-0351FDBEE181}" type="presParOf" srcId="{F98D44F7-D6F3-4F60-95C3-7C662AC3A610}" destId="{12AAF607-2056-4AC0-8DDA-97A71BE99820}" srcOrd="3" destOrd="0" presId="urn:microsoft.com/office/officeart/2008/layout/AlternatingHexagons"/>
    <dgm:cxn modelId="{A52064CF-55FE-465A-9E9C-65117E86B62D}" type="presParOf" srcId="{F98D44F7-D6F3-4F60-95C3-7C662AC3A610}" destId="{7B3BEC3C-F813-4A63-A575-8291A9F9AD63}"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7903BE8-1945-4B4B-9037-8AED93A456E8}" type="doc">
      <dgm:prSet loTypeId="urn:microsoft.com/office/officeart/2008/layout/AlternatingHexagons" loCatId="list" qsTypeId="urn:microsoft.com/office/officeart/2005/8/quickstyle/simple1" qsCatId="simple" csTypeId="urn:microsoft.com/office/officeart/2005/8/colors/accent3_5" csCatId="accent3" phldr="1"/>
      <dgm:spPr/>
      <dgm:t>
        <a:bodyPr/>
        <a:lstStyle/>
        <a:p>
          <a:pPr rtl="1"/>
          <a:endParaRPr lang="fa-IR"/>
        </a:p>
      </dgm:t>
    </dgm:pt>
    <dgm:pt modelId="{CD357D42-D2A5-450B-AA0B-4263103FDFE7}">
      <dgm:prSet phldrT="[Text]"/>
      <dgm:spPr/>
      <dgm:t>
        <a:bodyPr/>
        <a:lstStyle/>
        <a:p>
          <a:pPr rtl="1"/>
          <a:r>
            <a:rPr lang="fa-IR" b="1"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باکتری های تجزیه کننده ی پروتئین</a:t>
          </a:r>
        </a:p>
      </dgm:t>
    </dgm:pt>
    <dgm:pt modelId="{5265DBF0-66AE-4195-BE46-D6B0750A1F2A}" type="parTrans" cxnId="{E77A0607-2C95-4E65-B1B5-21901000B7DC}">
      <dgm:prSet/>
      <dgm:spPr/>
      <dgm:t>
        <a:bodyPr/>
        <a:lstStyle/>
        <a:p>
          <a:pPr rtl="1"/>
          <a:endParaRPr lang="fa-IR"/>
        </a:p>
      </dgm:t>
    </dgm:pt>
    <dgm:pt modelId="{E8BDF9DD-E8A8-46AF-95D4-8578FF925D97}" type="sibTrans" cxnId="{E77A0607-2C95-4E65-B1B5-21901000B7DC}">
      <dgm:prSet/>
      <dgm:spPr/>
      <dgm:t>
        <a:bodyPr/>
        <a:lstStyle/>
        <a:p>
          <a:pPr rtl="1"/>
          <a:r>
            <a:rPr lang="fa-IR" b="1" dirty="0">
              <a:effectLst>
                <a:outerShdw blurRad="38100" dist="38100" dir="2700000" algn="tl">
                  <a:srgbClr val="000000">
                    <a:alpha val="43137"/>
                  </a:srgbClr>
                </a:outerShdw>
              </a:effectLst>
              <a:cs typeface="B Nazanin" panose="00000400000000000000" pitchFamily="2" charset="-78"/>
            </a:rPr>
            <a:t>باکتری ها</a:t>
          </a:r>
        </a:p>
      </dgm:t>
    </dgm:pt>
    <dgm:pt modelId="{E32A9C47-8A52-40B5-B9AA-E945BCD7D09D}">
      <dgm:prSet phldrT="[Text]" custT="1"/>
      <dgm:spPr/>
      <dgm:t>
        <a:bodyPr/>
        <a:lstStyle/>
        <a:p>
          <a:pPr rtl="1"/>
          <a:r>
            <a:rPr lang="fa-IR" sz="1800" b="1"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باکتری های تجزیه کننده ی چربی</a:t>
          </a:r>
        </a:p>
      </dgm:t>
    </dgm:pt>
    <dgm:pt modelId="{F0201F8E-FE95-4CAB-AC0E-822667261AD6}" type="parTrans" cxnId="{9710B332-3B48-45B0-9E55-5C6C3FDFCEE9}">
      <dgm:prSet/>
      <dgm:spPr/>
      <dgm:t>
        <a:bodyPr/>
        <a:lstStyle/>
        <a:p>
          <a:pPr rtl="1"/>
          <a:endParaRPr lang="fa-IR"/>
        </a:p>
      </dgm:t>
    </dgm:pt>
    <dgm:pt modelId="{6CC4E8CB-BEC0-4E1E-A1FD-D1446C93805A}" type="sibTrans" cxnId="{9710B332-3B48-45B0-9E55-5C6C3FDFCEE9}">
      <dgm:prSet/>
      <dgm:spPr/>
      <dgm:t>
        <a:bodyPr/>
        <a:lstStyle/>
        <a:p>
          <a:pPr rtl="1"/>
          <a:r>
            <a:rPr lang="fa-IR" b="1"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باکتری های تلید کننده ی آمنیاک و اوره</a:t>
          </a:r>
        </a:p>
      </dgm:t>
    </dgm:pt>
    <dgm:pt modelId="{2C93ACF5-E03E-4732-9DE9-803CE4B04DA8}">
      <dgm:prSet phldrT="[Text]"/>
      <dgm:spPr/>
      <dgm:t>
        <a:bodyPr/>
        <a:lstStyle/>
        <a:p>
          <a:pPr rtl="1"/>
          <a:r>
            <a:rPr lang="fa-IR" b="1"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باکتری های میله ای هاگ زا</a:t>
          </a:r>
        </a:p>
      </dgm:t>
    </dgm:pt>
    <dgm:pt modelId="{9AFCC827-01AB-4882-88C0-480069557C9D}" type="parTrans" cxnId="{9A6E10C3-E75C-4A09-A7A0-1B2BA210713A}">
      <dgm:prSet/>
      <dgm:spPr/>
      <dgm:t>
        <a:bodyPr/>
        <a:lstStyle/>
        <a:p>
          <a:pPr rtl="1"/>
          <a:endParaRPr lang="fa-IR"/>
        </a:p>
      </dgm:t>
    </dgm:pt>
    <dgm:pt modelId="{3F07AE33-76C6-4BF5-80B6-BE889B467428}" type="sibTrans" cxnId="{9A6E10C3-E75C-4A09-A7A0-1B2BA210713A}">
      <dgm:prSet custT="1"/>
      <dgm:spPr/>
      <dgm:t>
        <a:bodyPr/>
        <a:lstStyle/>
        <a:p>
          <a:pPr marL="0" lvl="0" indent="0" algn="ctr" defTabSz="1466850" rtl="1">
            <a:lnSpc>
              <a:spcPct val="90000"/>
            </a:lnSpc>
            <a:spcBef>
              <a:spcPct val="0"/>
            </a:spcBef>
            <a:spcAft>
              <a:spcPct val="35000"/>
            </a:spcAft>
            <a:buNone/>
          </a:pPr>
          <a:r>
            <a:rPr lang="fa-IR" sz="2400" kern="1200" dirty="0">
              <a:solidFill>
                <a:schemeClr val="bg2">
                  <a:lumMod val="25000"/>
                </a:schemeClr>
              </a:solidFill>
              <a:effectLst>
                <a:outerShdw blurRad="38100" dist="38100" dir="2700000" algn="tl">
                  <a:srgbClr val="000000">
                    <a:alpha val="43137"/>
                  </a:srgbClr>
                </a:outerShdw>
              </a:effectLst>
              <a:latin typeface="Trebuchet MS" panose="020B0603020202020204"/>
              <a:ea typeface="+mn-ea"/>
              <a:cs typeface="B Nazanin" panose="00000400000000000000" pitchFamily="2" charset="-78"/>
            </a:rPr>
            <a:t>باکتری های کروی</a:t>
          </a:r>
        </a:p>
      </dgm:t>
    </dgm:pt>
    <dgm:pt modelId="{6897B094-FC0C-48C0-AC68-BA48755483C4}" type="pres">
      <dgm:prSet presAssocID="{A7903BE8-1945-4B4B-9037-8AED93A456E8}" presName="Name0" presStyleCnt="0">
        <dgm:presLayoutVars>
          <dgm:chMax/>
          <dgm:chPref/>
          <dgm:dir/>
          <dgm:animLvl val="lvl"/>
        </dgm:presLayoutVars>
      </dgm:prSet>
      <dgm:spPr/>
      <dgm:t>
        <a:bodyPr/>
        <a:lstStyle/>
        <a:p>
          <a:endParaRPr lang="en-US"/>
        </a:p>
      </dgm:t>
    </dgm:pt>
    <dgm:pt modelId="{1906D69A-938B-4D2B-A556-042C308A92AA}" type="pres">
      <dgm:prSet presAssocID="{CD357D42-D2A5-450B-AA0B-4263103FDFE7}" presName="composite" presStyleCnt="0"/>
      <dgm:spPr/>
    </dgm:pt>
    <dgm:pt modelId="{496C2AD6-3C1C-4BD6-B3A8-23B1BF39D124}" type="pres">
      <dgm:prSet presAssocID="{CD357D42-D2A5-450B-AA0B-4263103FDFE7}" presName="Parent1" presStyleLbl="node1" presStyleIdx="0" presStyleCnt="6" custScaleX="72753" custScaleY="77451" custLinFactX="65603" custLinFactNeighborX="100000" custLinFactNeighborY="-8917">
        <dgm:presLayoutVars>
          <dgm:chMax val="1"/>
          <dgm:chPref val="1"/>
          <dgm:bulletEnabled val="1"/>
        </dgm:presLayoutVars>
      </dgm:prSet>
      <dgm:spPr/>
      <dgm:t>
        <a:bodyPr/>
        <a:lstStyle/>
        <a:p>
          <a:endParaRPr lang="en-US"/>
        </a:p>
      </dgm:t>
    </dgm:pt>
    <dgm:pt modelId="{D9690493-5B65-4640-90D2-AF02E38C25B1}" type="pres">
      <dgm:prSet presAssocID="{CD357D42-D2A5-450B-AA0B-4263103FDFE7}" presName="Childtext1" presStyleLbl="revTx" presStyleIdx="0" presStyleCnt="3">
        <dgm:presLayoutVars>
          <dgm:chMax val="0"/>
          <dgm:chPref val="0"/>
          <dgm:bulletEnabled val="1"/>
        </dgm:presLayoutVars>
      </dgm:prSet>
      <dgm:spPr/>
    </dgm:pt>
    <dgm:pt modelId="{5DC2D20C-E45E-47C7-BB4D-996B8341E76E}" type="pres">
      <dgm:prSet presAssocID="{CD357D42-D2A5-450B-AA0B-4263103FDFE7}" presName="BalanceSpacing" presStyleCnt="0"/>
      <dgm:spPr/>
    </dgm:pt>
    <dgm:pt modelId="{003716A7-5160-42CD-9B80-A90FC677C3DC}" type="pres">
      <dgm:prSet presAssocID="{CD357D42-D2A5-450B-AA0B-4263103FDFE7}" presName="BalanceSpacing1" presStyleCnt="0"/>
      <dgm:spPr/>
    </dgm:pt>
    <dgm:pt modelId="{535E73A8-92C0-446C-90ED-FD58B2BB515A}" type="pres">
      <dgm:prSet presAssocID="{E8BDF9DD-E8A8-46AF-95D4-8578FF925D97}" presName="Accent1Text" presStyleLbl="node1" presStyleIdx="1" presStyleCnt="6" custScaleX="221811" custScaleY="23329" custLinFactNeighborX="33725" custLinFactNeighborY="-29280"/>
      <dgm:spPr/>
      <dgm:t>
        <a:bodyPr/>
        <a:lstStyle/>
        <a:p>
          <a:endParaRPr lang="en-US"/>
        </a:p>
      </dgm:t>
    </dgm:pt>
    <dgm:pt modelId="{A712B8CA-92C5-4765-8019-3EEF8E2D72B2}" type="pres">
      <dgm:prSet presAssocID="{E8BDF9DD-E8A8-46AF-95D4-8578FF925D97}" presName="spaceBetweenRectangles" presStyleCnt="0"/>
      <dgm:spPr/>
    </dgm:pt>
    <dgm:pt modelId="{337CAB92-E5B9-44A6-B140-B31CA72315A7}" type="pres">
      <dgm:prSet presAssocID="{E32A9C47-8A52-40B5-B9AA-E945BCD7D09D}" presName="composite" presStyleCnt="0"/>
      <dgm:spPr/>
    </dgm:pt>
    <dgm:pt modelId="{0C02F65C-C5A9-427B-AA02-2C74D5A44723}" type="pres">
      <dgm:prSet presAssocID="{E32A9C47-8A52-40B5-B9AA-E945BCD7D09D}" presName="Parent1" presStyleLbl="node1" presStyleIdx="2" presStyleCnt="6" custScaleX="75774" custScaleY="76078" custLinFactX="100000" custLinFactNeighborX="125740" custLinFactNeighborY="87528">
        <dgm:presLayoutVars>
          <dgm:chMax val="1"/>
          <dgm:chPref val="1"/>
          <dgm:bulletEnabled val="1"/>
        </dgm:presLayoutVars>
      </dgm:prSet>
      <dgm:spPr/>
      <dgm:t>
        <a:bodyPr/>
        <a:lstStyle/>
        <a:p>
          <a:endParaRPr lang="en-US"/>
        </a:p>
      </dgm:t>
    </dgm:pt>
    <dgm:pt modelId="{CEFD85E5-A71A-4CD3-979E-2AB49DA7E2A9}" type="pres">
      <dgm:prSet presAssocID="{E32A9C47-8A52-40B5-B9AA-E945BCD7D09D}" presName="Childtext1" presStyleLbl="revTx" presStyleIdx="1" presStyleCnt="3">
        <dgm:presLayoutVars>
          <dgm:chMax val="0"/>
          <dgm:chPref val="0"/>
          <dgm:bulletEnabled val="1"/>
        </dgm:presLayoutVars>
      </dgm:prSet>
      <dgm:spPr/>
    </dgm:pt>
    <dgm:pt modelId="{80277611-53B9-45CF-B0E3-1B85E360C9E8}" type="pres">
      <dgm:prSet presAssocID="{E32A9C47-8A52-40B5-B9AA-E945BCD7D09D}" presName="BalanceSpacing" presStyleCnt="0"/>
      <dgm:spPr/>
    </dgm:pt>
    <dgm:pt modelId="{EF2837B5-1731-4E75-AFA4-CEC1E08F6D7B}" type="pres">
      <dgm:prSet presAssocID="{E32A9C47-8A52-40B5-B9AA-E945BCD7D09D}" presName="BalanceSpacing1" presStyleCnt="0"/>
      <dgm:spPr/>
    </dgm:pt>
    <dgm:pt modelId="{049A1CE1-80C4-4876-AF83-74752AE45C37}" type="pres">
      <dgm:prSet presAssocID="{6CC4E8CB-BEC0-4E1E-A1FD-D1446C93805A}" presName="Accent1Text" presStyleLbl="node1" presStyleIdx="3" presStyleCnt="6" custScaleX="70731" custScaleY="66067" custLinFactX="12769" custLinFactNeighborX="100000" custLinFactNeighborY="1252"/>
      <dgm:spPr/>
      <dgm:t>
        <a:bodyPr/>
        <a:lstStyle/>
        <a:p>
          <a:endParaRPr lang="en-US"/>
        </a:p>
      </dgm:t>
    </dgm:pt>
    <dgm:pt modelId="{085ADE1B-ABA0-48FD-B7C7-307545BCF665}" type="pres">
      <dgm:prSet presAssocID="{6CC4E8CB-BEC0-4E1E-A1FD-D1446C93805A}" presName="spaceBetweenRectangles" presStyleCnt="0"/>
      <dgm:spPr/>
    </dgm:pt>
    <dgm:pt modelId="{687C5353-10A5-4231-A69A-80871C815BF1}" type="pres">
      <dgm:prSet presAssocID="{2C93ACF5-E03E-4732-9DE9-803CE4B04DA8}" presName="composite" presStyleCnt="0"/>
      <dgm:spPr/>
    </dgm:pt>
    <dgm:pt modelId="{13EE02DB-16A3-487A-B621-6999A8B2CFFF}" type="pres">
      <dgm:prSet presAssocID="{2C93ACF5-E03E-4732-9DE9-803CE4B04DA8}" presName="Parent1" presStyleLbl="node1" presStyleIdx="4" presStyleCnt="6" custAng="0" custScaleX="72459" custScaleY="80481" custLinFactX="-100000" custLinFactY="-47072" custLinFactNeighborX="-168123" custLinFactNeighborY="-100000">
        <dgm:presLayoutVars>
          <dgm:chMax val="1"/>
          <dgm:chPref val="1"/>
          <dgm:bulletEnabled val="1"/>
        </dgm:presLayoutVars>
      </dgm:prSet>
      <dgm:spPr/>
      <dgm:t>
        <a:bodyPr/>
        <a:lstStyle/>
        <a:p>
          <a:endParaRPr lang="en-US"/>
        </a:p>
      </dgm:t>
    </dgm:pt>
    <dgm:pt modelId="{83D5A001-5DFC-4F69-B06F-5042BCCD191E}" type="pres">
      <dgm:prSet presAssocID="{2C93ACF5-E03E-4732-9DE9-803CE4B04DA8}" presName="Childtext1" presStyleLbl="revTx" presStyleIdx="2" presStyleCnt="3">
        <dgm:presLayoutVars>
          <dgm:chMax val="0"/>
          <dgm:chPref val="0"/>
          <dgm:bulletEnabled val="1"/>
        </dgm:presLayoutVars>
      </dgm:prSet>
      <dgm:spPr/>
    </dgm:pt>
    <dgm:pt modelId="{19956296-7259-4454-B364-CC55ED3D158D}" type="pres">
      <dgm:prSet presAssocID="{2C93ACF5-E03E-4732-9DE9-803CE4B04DA8}" presName="BalanceSpacing" presStyleCnt="0"/>
      <dgm:spPr/>
    </dgm:pt>
    <dgm:pt modelId="{C99544C6-2454-4C11-9A1A-CC7D88B0CC1B}" type="pres">
      <dgm:prSet presAssocID="{2C93ACF5-E03E-4732-9DE9-803CE4B04DA8}" presName="BalanceSpacing1" presStyleCnt="0"/>
      <dgm:spPr/>
    </dgm:pt>
    <dgm:pt modelId="{28926B08-C6A6-4CA3-883B-3ECF080521E3}" type="pres">
      <dgm:prSet presAssocID="{3F07AE33-76C6-4BF5-80B6-BE889B467428}" presName="Accent1Text" presStyleLbl="node1" presStyleIdx="5" presStyleCnt="6" custScaleX="77457" custScaleY="76080" custLinFactX="-57624" custLinFactNeighborX="-100000" custLinFactNeighborY="-34751"/>
      <dgm:spPr/>
      <dgm:t>
        <a:bodyPr/>
        <a:lstStyle/>
        <a:p>
          <a:endParaRPr lang="en-US"/>
        </a:p>
      </dgm:t>
    </dgm:pt>
  </dgm:ptLst>
  <dgm:cxnLst>
    <dgm:cxn modelId="{8FC6D1D4-A743-45E2-A4D0-DAE9AA02751C}" type="presOf" srcId="{6CC4E8CB-BEC0-4E1E-A1FD-D1446C93805A}" destId="{049A1CE1-80C4-4876-AF83-74752AE45C37}" srcOrd="0" destOrd="0" presId="urn:microsoft.com/office/officeart/2008/layout/AlternatingHexagons"/>
    <dgm:cxn modelId="{01336186-AD53-4357-A4CC-5119D5A29409}" type="presOf" srcId="{CD357D42-D2A5-450B-AA0B-4263103FDFE7}" destId="{496C2AD6-3C1C-4BD6-B3A8-23B1BF39D124}" srcOrd="0" destOrd="0" presId="urn:microsoft.com/office/officeart/2008/layout/AlternatingHexagons"/>
    <dgm:cxn modelId="{9710B332-3B48-45B0-9E55-5C6C3FDFCEE9}" srcId="{A7903BE8-1945-4B4B-9037-8AED93A456E8}" destId="{E32A9C47-8A52-40B5-B9AA-E945BCD7D09D}" srcOrd="1" destOrd="0" parTransId="{F0201F8E-FE95-4CAB-AC0E-822667261AD6}" sibTransId="{6CC4E8CB-BEC0-4E1E-A1FD-D1446C93805A}"/>
    <dgm:cxn modelId="{319CBD72-C664-4556-83F7-440F1681B4AF}" type="presOf" srcId="{A7903BE8-1945-4B4B-9037-8AED93A456E8}" destId="{6897B094-FC0C-48C0-AC68-BA48755483C4}" srcOrd="0" destOrd="0" presId="urn:microsoft.com/office/officeart/2008/layout/AlternatingHexagons"/>
    <dgm:cxn modelId="{E77A0607-2C95-4E65-B1B5-21901000B7DC}" srcId="{A7903BE8-1945-4B4B-9037-8AED93A456E8}" destId="{CD357D42-D2A5-450B-AA0B-4263103FDFE7}" srcOrd="0" destOrd="0" parTransId="{5265DBF0-66AE-4195-BE46-D6B0750A1F2A}" sibTransId="{E8BDF9DD-E8A8-46AF-95D4-8578FF925D97}"/>
    <dgm:cxn modelId="{9A6E10C3-E75C-4A09-A7A0-1B2BA210713A}" srcId="{A7903BE8-1945-4B4B-9037-8AED93A456E8}" destId="{2C93ACF5-E03E-4732-9DE9-803CE4B04DA8}" srcOrd="2" destOrd="0" parTransId="{9AFCC827-01AB-4882-88C0-480069557C9D}" sibTransId="{3F07AE33-76C6-4BF5-80B6-BE889B467428}"/>
    <dgm:cxn modelId="{687297DD-C8A2-4DCC-8513-C8AF4B74D4F9}" type="presOf" srcId="{2C93ACF5-E03E-4732-9DE9-803CE4B04DA8}" destId="{13EE02DB-16A3-487A-B621-6999A8B2CFFF}" srcOrd="0" destOrd="0" presId="urn:microsoft.com/office/officeart/2008/layout/AlternatingHexagons"/>
    <dgm:cxn modelId="{3C1D16D3-8DD9-469E-935D-8F0C6D52438D}" type="presOf" srcId="{E32A9C47-8A52-40B5-B9AA-E945BCD7D09D}" destId="{0C02F65C-C5A9-427B-AA02-2C74D5A44723}" srcOrd="0" destOrd="0" presId="urn:microsoft.com/office/officeart/2008/layout/AlternatingHexagons"/>
    <dgm:cxn modelId="{C99891F0-446C-4B1C-83AD-0A150F9DB5DE}" type="presOf" srcId="{E8BDF9DD-E8A8-46AF-95D4-8578FF925D97}" destId="{535E73A8-92C0-446C-90ED-FD58B2BB515A}" srcOrd="0" destOrd="0" presId="urn:microsoft.com/office/officeart/2008/layout/AlternatingHexagons"/>
    <dgm:cxn modelId="{1A18BE88-D75C-45AE-AFB3-31067D3DFAD5}" type="presOf" srcId="{3F07AE33-76C6-4BF5-80B6-BE889B467428}" destId="{28926B08-C6A6-4CA3-883B-3ECF080521E3}" srcOrd="0" destOrd="0" presId="urn:microsoft.com/office/officeart/2008/layout/AlternatingHexagons"/>
    <dgm:cxn modelId="{5E5683F1-8090-4D0A-8BC2-93423494FAD0}" type="presParOf" srcId="{6897B094-FC0C-48C0-AC68-BA48755483C4}" destId="{1906D69A-938B-4D2B-A556-042C308A92AA}" srcOrd="0" destOrd="0" presId="urn:microsoft.com/office/officeart/2008/layout/AlternatingHexagons"/>
    <dgm:cxn modelId="{BF6D497F-D637-4AA9-BF01-D4E1898B8BCE}" type="presParOf" srcId="{1906D69A-938B-4D2B-A556-042C308A92AA}" destId="{496C2AD6-3C1C-4BD6-B3A8-23B1BF39D124}" srcOrd="0" destOrd="0" presId="urn:microsoft.com/office/officeart/2008/layout/AlternatingHexagons"/>
    <dgm:cxn modelId="{E6140643-285B-4D0B-9652-12DBD704FFAC}" type="presParOf" srcId="{1906D69A-938B-4D2B-A556-042C308A92AA}" destId="{D9690493-5B65-4640-90D2-AF02E38C25B1}" srcOrd="1" destOrd="0" presId="urn:microsoft.com/office/officeart/2008/layout/AlternatingHexagons"/>
    <dgm:cxn modelId="{105CBEC8-8402-41A4-BD30-85D928E8B676}" type="presParOf" srcId="{1906D69A-938B-4D2B-A556-042C308A92AA}" destId="{5DC2D20C-E45E-47C7-BB4D-996B8341E76E}" srcOrd="2" destOrd="0" presId="urn:microsoft.com/office/officeart/2008/layout/AlternatingHexagons"/>
    <dgm:cxn modelId="{9DEFC891-0437-4E88-B4E1-7BA0440ED87F}" type="presParOf" srcId="{1906D69A-938B-4D2B-A556-042C308A92AA}" destId="{003716A7-5160-42CD-9B80-A90FC677C3DC}" srcOrd="3" destOrd="0" presId="urn:microsoft.com/office/officeart/2008/layout/AlternatingHexagons"/>
    <dgm:cxn modelId="{4678982F-3C22-4C80-894E-F0A983D07F81}" type="presParOf" srcId="{1906D69A-938B-4D2B-A556-042C308A92AA}" destId="{535E73A8-92C0-446C-90ED-FD58B2BB515A}" srcOrd="4" destOrd="0" presId="urn:microsoft.com/office/officeart/2008/layout/AlternatingHexagons"/>
    <dgm:cxn modelId="{100EDDC3-2A08-4FFA-A00B-A8910F4790CF}" type="presParOf" srcId="{6897B094-FC0C-48C0-AC68-BA48755483C4}" destId="{A712B8CA-92C5-4765-8019-3EEF8E2D72B2}" srcOrd="1" destOrd="0" presId="urn:microsoft.com/office/officeart/2008/layout/AlternatingHexagons"/>
    <dgm:cxn modelId="{5F7C42E8-AF68-4553-95A4-4E039C1DBE25}" type="presParOf" srcId="{6897B094-FC0C-48C0-AC68-BA48755483C4}" destId="{337CAB92-E5B9-44A6-B140-B31CA72315A7}" srcOrd="2" destOrd="0" presId="urn:microsoft.com/office/officeart/2008/layout/AlternatingHexagons"/>
    <dgm:cxn modelId="{67818A33-84DD-45AC-87E1-772E4044BF6C}" type="presParOf" srcId="{337CAB92-E5B9-44A6-B140-B31CA72315A7}" destId="{0C02F65C-C5A9-427B-AA02-2C74D5A44723}" srcOrd="0" destOrd="0" presId="urn:microsoft.com/office/officeart/2008/layout/AlternatingHexagons"/>
    <dgm:cxn modelId="{C96E2584-2907-4EA1-908D-A46662D06980}" type="presParOf" srcId="{337CAB92-E5B9-44A6-B140-B31CA72315A7}" destId="{CEFD85E5-A71A-4CD3-979E-2AB49DA7E2A9}" srcOrd="1" destOrd="0" presId="urn:microsoft.com/office/officeart/2008/layout/AlternatingHexagons"/>
    <dgm:cxn modelId="{AC84B5E9-8E6C-49B0-AC4E-4B4C90E67EE7}" type="presParOf" srcId="{337CAB92-E5B9-44A6-B140-B31CA72315A7}" destId="{80277611-53B9-45CF-B0E3-1B85E360C9E8}" srcOrd="2" destOrd="0" presId="urn:microsoft.com/office/officeart/2008/layout/AlternatingHexagons"/>
    <dgm:cxn modelId="{AC73EE21-5C57-41BA-BD32-7C5CABBCD814}" type="presParOf" srcId="{337CAB92-E5B9-44A6-B140-B31CA72315A7}" destId="{EF2837B5-1731-4E75-AFA4-CEC1E08F6D7B}" srcOrd="3" destOrd="0" presId="urn:microsoft.com/office/officeart/2008/layout/AlternatingHexagons"/>
    <dgm:cxn modelId="{00C490EA-FF3E-46E0-8EC4-1185C9237591}" type="presParOf" srcId="{337CAB92-E5B9-44A6-B140-B31CA72315A7}" destId="{049A1CE1-80C4-4876-AF83-74752AE45C37}" srcOrd="4" destOrd="0" presId="urn:microsoft.com/office/officeart/2008/layout/AlternatingHexagons"/>
    <dgm:cxn modelId="{B9C02C1E-D325-4E7E-9499-B8275F15966F}" type="presParOf" srcId="{6897B094-FC0C-48C0-AC68-BA48755483C4}" destId="{085ADE1B-ABA0-48FD-B7C7-307545BCF665}" srcOrd="3" destOrd="0" presId="urn:microsoft.com/office/officeart/2008/layout/AlternatingHexagons"/>
    <dgm:cxn modelId="{27B5EF75-965E-49AF-BBEB-0E9801AFEEBB}" type="presParOf" srcId="{6897B094-FC0C-48C0-AC68-BA48755483C4}" destId="{687C5353-10A5-4231-A69A-80871C815BF1}" srcOrd="4" destOrd="0" presId="urn:microsoft.com/office/officeart/2008/layout/AlternatingHexagons"/>
    <dgm:cxn modelId="{1EA962B5-6D0D-4ACC-BA28-D84C67790D3F}" type="presParOf" srcId="{687C5353-10A5-4231-A69A-80871C815BF1}" destId="{13EE02DB-16A3-487A-B621-6999A8B2CFFF}" srcOrd="0" destOrd="0" presId="urn:microsoft.com/office/officeart/2008/layout/AlternatingHexagons"/>
    <dgm:cxn modelId="{7051CAF9-FD99-4F59-A3DE-9083BD3A8867}" type="presParOf" srcId="{687C5353-10A5-4231-A69A-80871C815BF1}" destId="{83D5A001-5DFC-4F69-B06F-5042BCCD191E}" srcOrd="1" destOrd="0" presId="urn:microsoft.com/office/officeart/2008/layout/AlternatingHexagons"/>
    <dgm:cxn modelId="{5C1E5A3A-2224-4F79-8E3A-1D2C02E88086}" type="presParOf" srcId="{687C5353-10A5-4231-A69A-80871C815BF1}" destId="{19956296-7259-4454-B364-CC55ED3D158D}" srcOrd="2" destOrd="0" presId="urn:microsoft.com/office/officeart/2008/layout/AlternatingHexagons"/>
    <dgm:cxn modelId="{B0353ADF-41C7-4786-A4C7-50238A6C4CEA}" type="presParOf" srcId="{687C5353-10A5-4231-A69A-80871C815BF1}" destId="{C99544C6-2454-4C11-9A1A-CC7D88B0CC1B}" srcOrd="3" destOrd="0" presId="urn:microsoft.com/office/officeart/2008/layout/AlternatingHexagons"/>
    <dgm:cxn modelId="{A8CB4D0D-043E-4DD6-87EA-940FFEED3226}" type="presParOf" srcId="{687C5353-10A5-4231-A69A-80871C815BF1}" destId="{28926B08-C6A6-4CA3-883B-3ECF080521E3}" srcOrd="4" destOrd="0" presId="urn:microsoft.com/office/officeart/2008/layout/AlternatingHexagon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E110B9D-BE46-418D-95EE-C3C4B59D97D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pPr rtl="1"/>
          <a:endParaRPr lang="fa-IR"/>
        </a:p>
      </dgm:t>
    </dgm:pt>
    <dgm:pt modelId="{A5DB0A4A-CB7B-4CCD-A634-E5EE5DBDD7C0}">
      <dgm:prSet phldrT="[Text]" custT="1"/>
      <dgm:spPr>
        <a:solidFill>
          <a:schemeClr val="accent6"/>
        </a:solidFill>
      </dgm:spPr>
      <dgm:t>
        <a:bodyPr/>
        <a:lstStyle/>
        <a:p>
          <a:pPr rtl="1"/>
          <a:r>
            <a:rPr lang="fa-IR" sz="2800" b="1" dirty="0">
              <a:solidFill>
                <a:schemeClr val="tx1">
                  <a:lumMod val="85000"/>
                  <a:lumOff val="15000"/>
                </a:schemeClr>
              </a:solidFill>
              <a:cs typeface="B Nazanin" panose="00000400000000000000" pitchFamily="2" charset="-78"/>
            </a:rPr>
            <a:t>آنزیم های لوله گوارش</a:t>
          </a:r>
        </a:p>
      </dgm:t>
    </dgm:pt>
    <dgm:pt modelId="{8484684D-C450-4012-9628-F3DAEAC59E81}" type="parTrans" cxnId="{D45A0C75-52BF-4D1B-BBFF-B7EC86CFB2AC}">
      <dgm:prSet/>
      <dgm:spPr/>
      <dgm:t>
        <a:bodyPr/>
        <a:lstStyle/>
        <a:p>
          <a:pPr rtl="1"/>
          <a:endParaRPr lang="fa-IR"/>
        </a:p>
      </dgm:t>
    </dgm:pt>
    <dgm:pt modelId="{DD47F3F9-C78F-4245-A8DC-F1FE435A2652}" type="sibTrans" cxnId="{D45A0C75-52BF-4D1B-BBFF-B7EC86CFB2AC}">
      <dgm:prSet/>
      <dgm:spPr/>
      <dgm:t>
        <a:bodyPr/>
        <a:lstStyle/>
        <a:p>
          <a:pPr rtl="1"/>
          <a:endParaRPr lang="fa-IR"/>
        </a:p>
      </dgm:t>
    </dgm:pt>
    <dgm:pt modelId="{624A5506-82A7-4195-AE2C-3508B9FBCE78}">
      <dgm:prSet custT="1"/>
      <dgm:spPr/>
      <dgm:t>
        <a:bodyPr/>
        <a:lstStyle/>
        <a:p>
          <a:pPr rtl="1"/>
          <a:r>
            <a:rPr lang="fa-IR" sz="2800" dirty="0">
              <a:solidFill>
                <a:schemeClr val="tx1">
                  <a:lumMod val="85000"/>
                  <a:lumOff val="15000"/>
                </a:schemeClr>
              </a:solidFill>
              <a:cs typeface="B Nazanin" panose="00000400000000000000" pitchFamily="2" charset="-78"/>
            </a:rPr>
            <a:t>آمیلاز</a:t>
          </a:r>
          <a:r>
            <a:rPr lang="fa-IR" sz="2800" dirty="0">
              <a:cs typeface="B Nazanin" panose="00000400000000000000" pitchFamily="2" charset="-78"/>
            </a:rPr>
            <a:t> 
</a:t>
          </a:r>
        </a:p>
      </dgm:t>
    </dgm:pt>
    <dgm:pt modelId="{3B56AEF8-0BB6-48FA-B5EA-303DC1E17FFB}" type="parTrans" cxnId="{CE1C3AC1-1787-4BF9-BF0C-71741898017D}">
      <dgm:prSet/>
      <dgm:spPr/>
      <dgm:t>
        <a:bodyPr/>
        <a:lstStyle/>
        <a:p>
          <a:pPr rtl="1"/>
          <a:endParaRPr lang="fa-IR"/>
        </a:p>
      </dgm:t>
    </dgm:pt>
    <dgm:pt modelId="{C6107403-75AB-4BBA-8894-C318C52FFA7B}" type="sibTrans" cxnId="{CE1C3AC1-1787-4BF9-BF0C-71741898017D}">
      <dgm:prSet/>
      <dgm:spPr>
        <a:solidFill>
          <a:schemeClr val="accent1">
            <a:lumMod val="75000"/>
          </a:schemeClr>
        </a:solidFill>
      </dgm:spPr>
      <dgm:t>
        <a:bodyPr/>
        <a:lstStyle/>
        <a:p>
          <a:pPr rtl="1"/>
          <a:endParaRPr lang="fa-IR"/>
        </a:p>
      </dgm:t>
    </dgm:pt>
    <dgm:pt modelId="{12B66339-247D-402D-95FF-E9B3EE872C5E}">
      <dgm:prSet custT="1"/>
      <dgm:spPr/>
      <dgm:t>
        <a:bodyPr/>
        <a:lstStyle/>
        <a:p>
          <a:pPr rtl="1"/>
          <a:r>
            <a:rPr lang="fa-IR" sz="2800" dirty="0">
              <a:solidFill>
                <a:schemeClr val="tx1">
                  <a:lumMod val="85000"/>
                  <a:lumOff val="15000"/>
                </a:schemeClr>
              </a:solidFill>
              <a:cs typeface="B Nazanin" panose="00000400000000000000" pitchFamily="2" charset="-78"/>
            </a:rPr>
            <a:t>پپسین</a:t>
          </a:r>
        </a:p>
      </dgm:t>
    </dgm:pt>
    <dgm:pt modelId="{BE177543-2A42-4215-BF6B-B1E69AA9F2E0}" type="parTrans" cxnId="{1897FEF5-9D26-4B1C-9D00-8A665854FB43}">
      <dgm:prSet/>
      <dgm:spPr/>
      <dgm:t>
        <a:bodyPr/>
        <a:lstStyle/>
        <a:p>
          <a:pPr rtl="1"/>
          <a:endParaRPr lang="fa-IR"/>
        </a:p>
      </dgm:t>
    </dgm:pt>
    <dgm:pt modelId="{18E32CB0-3BD3-443B-B963-1510702A6E9F}" type="sibTrans" cxnId="{1897FEF5-9D26-4B1C-9D00-8A665854FB43}">
      <dgm:prSet/>
      <dgm:spPr>
        <a:solidFill>
          <a:schemeClr val="accent1">
            <a:lumMod val="75000"/>
          </a:schemeClr>
        </a:solidFill>
      </dgm:spPr>
      <dgm:t>
        <a:bodyPr/>
        <a:lstStyle/>
        <a:p>
          <a:pPr rtl="1"/>
          <a:endParaRPr lang="fa-IR"/>
        </a:p>
      </dgm:t>
    </dgm:pt>
    <dgm:pt modelId="{7B328DEA-E672-4BF9-A9DD-F1F55220BCB1}">
      <dgm:prSet/>
      <dgm:spPr/>
      <dgm:t>
        <a:bodyPr/>
        <a:lstStyle/>
        <a:p>
          <a:pPr rtl="1"/>
          <a:r>
            <a:rPr lang="fa-IR" dirty="0">
              <a:solidFill>
                <a:schemeClr val="tx1">
                  <a:lumMod val="85000"/>
                  <a:lumOff val="15000"/>
                </a:schemeClr>
              </a:solidFill>
              <a:cs typeface="B Nazanin" panose="00000400000000000000" pitchFamily="2" charset="-78"/>
            </a:rPr>
            <a:t>تریپسین</a:t>
          </a:r>
          <a:r>
            <a:rPr lang="fa-IR" dirty="0">
              <a:cs typeface="B Nazanin" panose="00000400000000000000" pitchFamily="2" charset="-78"/>
            </a:rPr>
            <a:t> </a:t>
          </a:r>
        </a:p>
      </dgm:t>
    </dgm:pt>
    <dgm:pt modelId="{884A9DAC-7095-495D-9B8C-B61F8CB40C4B}" type="parTrans" cxnId="{AEC2C631-A065-4240-B506-DFFA6C20B5AA}">
      <dgm:prSet/>
      <dgm:spPr/>
      <dgm:t>
        <a:bodyPr/>
        <a:lstStyle/>
        <a:p>
          <a:pPr rtl="1"/>
          <a:endParaRPr lang="fa-IR"/>
        </a:p>
      </dgm:t>
    </dgm:pt>
    <dgm:pt modelId="{A1D591D4-5345-4369-A464-4A2373A2E03F}" type="sibTrans" cxnId="{AEC2C631-A065-4240-B506-DFFA6C20B5AA}">
      <dgm:prSet/>
      <dgm:spPr>
        <a:solidFill>
          <a:schemeClr val="accent1">
            <a:lumMod val="75000"/>
          </a:schemeClr>
        </a:solidFill>
      </dgm:spPr>
      <dgm:t>
        <a:bodyPr/>
        <a:lstStyle/>
        <a:p>
          <a:pPr rtl="1"/>
          <a:endParaRPr lang="fa-IR"/>
        </a:p>
      </dgm:t>
    </dgm:pt>
    <dgm:pt modelId="{7740A30C-1020-4749-A74A-6132EF50F994}">
      <dgm:prSet custT="1"/>
      <dgm:spPr/>
      <dgm:t>
        <a:bodyPr/>
        <a:lstStyle/>
        <a:p>
          <a:pPr rtl="1"/>
          <a:r>
            <a:rPr lang="fa-IR" sz="3200" dirty="0">
              <a:solidFill>
                <a:schemeClr val="tx1">
                  <a:lumMod val="85000"/>
                  <a:lumOff val="15000"/>
                </a:schemeClr>
              </a:solidFill>
              <a:cs typeface="B Nazanin" panose="00000400000000000000" pitchFamily="2" charset="-78"/>
            </a:rPr>
            <a:t>کلیمو تریپسین</a:t>
          </a:r>
        </a:p>
      </dgm:t>
    </dgm:pt>
    <dgm:pt modelId="{4A603A4A-AE17-4D0A-8BF7-3D950326FCD0}" type="parTrans" cxnId="{0224D140-90AD-4A50-996F-E22F1C2DE63C}">
      <dgm:prSet/>
      <dgm:spPr/>
      <dgm:t>
        <a:bodyPr/>
        <a:lstStyle/>
        <a:p>
          <a:pPr rtl="1"/>
          <a:endParaRPr lang="fa-IR"/>
        </a:p>
      </dgm:t>
    </dgm:pt>
    <dgm:pt modelId="{48FBAE21-7F70-4FB8-B6F6-E3FC81562545}" type="sibTrans" cxnId="{0224D140-90AD-4A50-996F-E22F1C2DE63C}">
      <dgm:prSet/>
      <dgm:spPr>
        <a:solidFill>
          <a:schemeClr val="accent1">
            <a:lumMod val="75000"/>
          </a:schemeClr>
        </a:solidFill>
      </dgm:spPr>
      <dgm:t>
        <a:bodyPr/>
        <a:lstStyle/>
        <a:p>
          <a:pPr rtl="1"/>
          <a:endParaRPr lang="fa-IR"/>
        </a:p>
      </dgm:t>
    </dgm:pt>
    <dgm:pt modelId="{54B057ED-71D6-4549-A727-5A216CE3EBD6}">
      <dgm:prSet custT="1"/>
      <dgm:spPr/>
      <dgm:t>
        <a:bodyPr/>
        <a:lstStyle/>
        <a:p>
          <a:pPr rtl="1"/>
          <a:r>
            <a:rPr lang="fa-IR" sz="2800" dirty="0">
              <a:solidFill>
                <a:schemeClr val="tx1">
                  <a:lumMod val="85000"/>
                  <a:lumOff val="15000"/>
                </a:schemeClr>
              </a:solidFill>
              <a:cs typeface="B Nazanin" panose="00000400000000000000" pitchFamily="2" charset="-78"/>
            </a:rPr>
            <a:t>سلولاز</a:t>
          </a:r>
        </a:p>
      </dgm:t>
    </dgm:pt>
    <dgm:pt modelId="{41D944E2-5303-4611-BC8F-9A9C69DA8628}" type="parTrans" cxnId="{83781137-9FDB-424C-BE51-6CAA07A8B00B}">
      <dgm:prSet/>
      <dgm:spPr/>
      <dgm:t>
        <a:bodyPr/>
        <a:lstStyle/>
        <a:p>
          <a:pPr rtl="1"/>
          <a:endParaRPr lang="fa-IR"/>
        </a:p>
      </dgm:t>
    </dgm:pt>
    <dgm:pt modelId="{EBACFE8F-790D-47CA-903C-8B3155F3F9D7}" type="sibTrans" cxnId="{83781137-9FDB-424C-BE51-6CAA07A8B00B}">
      <dgm:prSet/>
      <dgm:spPr>
        <a:solidFill>
          <a:schemeClr val="accent1">
            <a:lumMod val="75000"/>
          </a:schemeClr>
        </a:solidFill>
      </dgm:spPr>
      <dgm:t>
        <a:bodyPr/>
        <a:lstStyle/>
        <a:p>
          <a:pPr rtl="1"/>
          <a:endParaRPr lang="fa-IR"/>
        </a:p>
      </dgm:t>
    </dgm:pt>
    <dgm:pt modelId="{3255E1B9-78ED-4426-9DFD-EAE2039F99BC}">
      <dgm:prSet custT="1"/>
      <dgm:spPr/>
      <dgm:t>
        <a:bodyPr/>
        <a:lstStyle/>
        <a:p>
          <a:pPr rtl="1"/>
          <a:r>
            <a:rPr lang="fa-IR" sz="2800" dirty="0">
              <a:solidFill>
                <a:schemeClr val="tx1">
                  <a:lumMod val="85000"/>
                  <a:lumOff val="15000"/>
                </a:schemeClr>
              </a:solidFill>
              <a:cs typeface="B Nazanin" panose="00000400000000000000" pitchFamily="2" charset="-78"/>
            </a:rPr>
            <a:t>ساکارز</a:t>
          </a:r>
        </a:p>
      </dgm:t>
    </dgm:pt>
    <dgm:pt modelId="{F4942890-D79D-42E2-B94B-D30C7B2C9A84}" type="parTrans" cxnId="{E2EA4156-57E9-45CF-BDDF-1413942B62B3}">
      <dgm:prSet/>
      <dgm:spPr/>
      <dgm:t>
        <a:bodyPr/>
        <a:lstStyle/>
        <a:p>
          <a:pPr rtl="1"/>
          <a:endParaRPr lang="fa-IR"/>
        </a:p>
      </dgm:t>
    </dgm:pt>
    <dgm:pt modelId="{87F6F29F-0C32-4075-92F1-9AD69ABABFD0}" type="sibTrans" cxnId="{E2EA4156-57E9-45CF-BDDF-1413942B62B3}">
      <dgm:prSet/>
      <dgm:spPr>
        <a:solidFill>
          <a:schemeClr val="accent1">
            <a:lumMod val="75000"/>
          </a:schemeClr>
        </a:solidFill>
      </dgm:spPr>
      <dgm:t>
        <a:bodyPr/>
        <a:lstStyle/>
        <a:p>
          <a:pPr rtl="1"/>
          <a:endParaRPr lang="fa-IR"/>
        </a:p>
      </dgm:t>
    </dgm:pt>
    <dgm:pt modelId="{1ED44CFB-CBA5-4FC7-BEA0-E719C0C8754B}">
      <dgm:prSet custT="1"/>
      <dgm:spPr/>
      <dgm:t>
        <a:bodyPr/>
        <a:lstStyle/>
        <a:p>
          <a:pPr rtl="1"/>
          <a:r>
            <a:rPr lang="fa-IR" sz="2800" dirty="0">
              <a:solidFill>
                <a:schemeClr val="tx1">
                  <a:lumMod val="85000"/>
                  <a:lumOff val="15000"/>
                </a:schemeClr>
              </a:solidFill>
              <a:cs typeface="B Nazanin" panose="00000400000000000000" pitchFamily="2" charset="-78"/>
            </a:rPr>
            <a:t>مالتوز</a:t>
          </a:r>
        </a:p>
      </dgm:t>
    </dgm:pt>
    <dgm:pt modelId="{6947B92A-A223-4B76-9EAE-A014B69443A8}" type="parTrans" cxnId="{A6EB7D61-754D-4F1F-8B0D-B7A591B09BAA}">
      <dgm:prSet/>
      <dgm:spPr/>
      <dgm:t>
        <a:bodyPr/>
        <a:lstStyle/>
        <a:p>
          <a:pPr rtl="1"/>
          <a:endParaRPr lang="fa-IR"/>
        </a:p>
      </dgm:t>
    </dgm:pt>
    <dgm:pt modelId="{88ECA53E-B326-4CEE-A16B-1394B7DC4F55}" type="sibTrans" cxnId="{A6EB7D61-754D-4F1F-8B0D-B7A591B09BAA}">
      <dgm:prSet/>
      <dgm:spPr>
        <a:solidFill>
          <a:schemeClr val="accent1">
            <a:lumMod val="75000"/>
          </a:schemeClr>
        </a:solidFill>
      </dgm:spPr>
      <dgm:t>
        <a:bodyPr/>
        <a:lstStyle/>
        <a:p>
          <a:pPr rtl="1"/>
          <a:endParaRPr lang="fa-IR"/>
        </a:p>
      </dgm:t>
    </dgm:pt>
    <dgm:pt modelId="{D04E6746-94BE-4DCF-9CC6-1B05C2DC7786}" type="pres">
      <dgm:prSet presAssocID="{3E110B9D-BE46-418D-95EE-C3C4B59D97D1}" presName="Name0" presStyleCnt="0">
        <dgm:presLayoutVars>
          <dgm:chMax val="1"/>
          <dgm:dir/>
          <dgm:animLvl val="ctr"/>
          <dgm:resizeHandles val="exact"/>
        </dgm:presLayoutVars>
      </dgm:prSet>
      <dgm:spPr/>
      <dgm:t>
        <a:bodyPr/>
        <a:lstStyle/>
        <a:p>
          <a:endParaRPr lang="en-US"/>
        </a:p>
      </dgm:t>
    </dgm:pt>
    <dgm:pt modelId="{827ABD99-BA28-4BB8-B4E5-7EDDF33D2D24}" type="pres">
      <dgm:prSet presAssocID="{A5DB0A4A-CB7B-4CCD-A634-E5EE5DBDD7C0}" presName="centerShape" presStyleLbl="node0" presStyleIdx="0" presStyleCnt="1" custScaleX="134187"/>
      <dgm:spPr/>
      <dgm:t>
        <a:bodyPr/>
        <a:lstStyle/>
        <a:p>
          <a:endParaRPr lang="en-US"/>
        </a:p>
      </dgm:t>
    </dgm:pt>
    <dgm:pt modelId="{5DA4FB66-4704-4B6B-B651-FC7EB8B0085C}" type="pres">
      <dgm:prSet presAssocID="{1ED44CFB-CBA5-4FC7-BEA0-E719C0C8754B}" presName="node" presStyleLbl="node1" presStyleIdx="0" presStyleCnt="7">
        <dgm:presLayoutVars>
          <dgm:bulletEnabled val="1"/>
        </dgm:presLayoutVars>
      </dgm:prSet>
      <dgm:spPr/>
      <dgm:t>
        <a:bodyPr/>
        <a:lstStyle/>
        <a:p>
          <a:endParaRPr lang="en-US"/>
        </a:p>
      </dgm:t>
    </dgm:pt>
    <dgm:pt modelId="{EE000BB3-D712-4CB2-811F-EAC1C5E344EB}" type="pres">
      <dgm:prSet presAssocID="{1ED44CFB-CBA5-4FC7-BEA0-E719C0C8754B}" presName="dummy" presStyleCnt="0"/>
      <dgm:spPr/>
    </dgm:pt>
    <dgm:pt modelId="{38E49630-935B-4E4A-9ACF-5BB461D1BCA5}" type="pres">
      <dgm:prSet presAssocID="{88ECA53E-B326-4CEE-A16B-1394B7DC4F55}" presName="sibTrans" presStyleLbl="sibTrans2D1" presStyleIdx="0" presStyleCnt="7"/>
      <dgm:spPr/>
      <dgm:t>
        <a:bodyPr/>
        <a:lstStyle/>
        <a:p>
          <a:endParaRPr lang="en-US"/>
        </a:p>
      </dgm:t>
    </dgm:pt>
    <dgm:pt modelId="{D7EE0895-4EBE-4E57-BBC0-C16ED8084F6B}" type="pres">
      <dgm:prSet presAssocID="{3255E1B9-78ED-4426-9DFD-EAE2039F99BC}" presName="node" presStyleLbl="node1" presStyleIdx="1" presStyleCnt="7">
        <dgm:presLayoutVars>
          <dgm:bulletEnabled val="1"/>
        </dgm:presLayoutVars>
      </dgm:prSet>
      <dgm:spPr/>
      <dgm:t>
        <a:bodyPr/>
        <a:lstStyle/>
        <a:p>
          <a:endParaRPr lang="en-US"/>
        </a:p>
      </dgm:t>
    </dgm:pt>
    <dgm:pt modelId="{0BE8CA4E-EAEE-4BAB-8A1E-4A55CDEEBC72}" type="pres">
      <dgm:prSet presAssocID="{3255E1B9-78ED-4426-9DFD-EAE2039F99BC}" presName="dummy" presStyleCnt="0"/>
      <dgm:spPr/>
    </dgm:pt>
    <dgm:pt modelId="{F1FEA1B5-72D4-49A9-BED7-5EF9243F2053}" type="pres">
      <dgm:prSet presAssocID="{87F6F29F-0C32-4075-92F1-9AD69ABABFD0}" presName="sibTrans" presStyleLbl="sibTrans2D1" presStyleIdx="1" presStyleCnt="7"/>
      <dgm:spPr/>
      <dgm:t>
        <a:bodyPr/>
        <a:lstStyle/>
        <a:p>
          <a:endParaRPr lang="en-US"/>
        </a:p>
      </dgm:t>
    </dgm:pt>
    <dgm:pt modelId="{2A7A961C-9898-47CC-837D-549ED058DE38}" type="pres">
      <dgm:prSet presAssocID="{54B057ED-71D6-4549-A727-5A216CE3EBD6}" presName="node" presStyleLbl="node1" presStyleIdx="2" presStyleCnt="7">
        <dgm:presLayoutVars>
          <dgm:bulletEnabled val="1"/>
        </dgm:presLayoutVars>
      </dgm:prSet>
      <dgm:spPr/>
      <dgm:t>
        <a:bodyPr/>
        <a:lstStyle/>
        <a:p>
          <a:endParaRPr lang="en-US"/>
        </a:p>
      </dgm:t>
    </dgm:pt>
    <dgm:pt modelId="{8D9430B5-B982-47DF-A527-97D8EEE9A652}" type="pres">
      <dgm:prSet presAssocID="{54B057ED-71D6-4549-A727-5A216CE3EBD6}" presName="dummy" presStyleCnt="0"/>
      <dgm:spPr/>
    </dgm:pt>
    <dgm:pt modelId="{7712AA1D-71C2-4782-95BF-39E42A6E698E}" type="pres">
      <dgm:prSet presAssocID="{EBACFE8F-790D-47CA-903C-8B3155F3F9D7}" presName="sibTrans" presStyleLbl="sibTrans2D1" presStyleIdx="2" presStyleCnt="7"/>
      <dgm:spPr/>
      <dgm:t>
        <a:bodyPr/>
        <a:lstStyle/>
        <a:p>
          <a:endParaRPr lang="en-US"/>
        </a:p>
      </dgm:t>
    </dgm:pt>
    <dgm:pt modelId="{89B8FF82-67B0-42E3-81DB-B39A4596261B}" type="pres">
      <dgm:prSet presAssocID="{7740A30C-1020-4749-A74A-6132EF50F994}" presName="node" presStyleLbl="node1" presStyleIdx="3" presStyleCnt="7" custScaleX="126191">
        <dgm:presLayoutVars>
          <dgm:bulletEnabled val="1"/>
        </dgm:presLayoutVars>
      </dgm:prSet>
      <dgm:spPr/>
      <dgm:t>
        <a:bodyPr/>
        <a:lstStyle/>
        <a:p>
          <a:endParaRPr lang="en-US"/>
        </a:p>
      </dgm:t>
    </dgm:pt>
    <dgm:pt modelId="{F8DCCA8E-834F-4EB8-9218-5769E798A065}" type="pres">
      <dgm:prSet presAssocID="{7740A30C-1020-4749-A74A-6132EF50F994}" presName="dummy" presStyleCnt="0"/>
      <dgm:spPr/>
    </dgm:pt>
    <dgm:pt modelId="{CC400C88-D567-45AC-8200-23D93E534438}" type="pres">
      <dgm:prSet presAssocID="{48FBAE21-7F70-4FB8-B6F6-E3FC81562545}" presName="sibTrans" presStyleLbl="sibTrans2D1" presStyleIdx="3" presStyleCnt="7"/>
      <dgm:spPr/>
      <dgm:t>
        <a:bodyPr/>
        <a:lstStyle/>
        <a:p>
          <a:endParaRPr lang="en-US"/>
        </a:p>
      </dgm:t>
    </dgm:pt>
    <dgm:pt modelId="{BF6AB08D-6F88-4796-A962-4819BAE8886B}" type="pres">
      <dgm:prSet presAssocID="{7B328DEA-E672-4BF9-A9DD-F1F55220BCB1}" presName="node" presStyleLbl="node1" presStyleIdx="4" presStyleCnt="7">
        <dgm:presLayoutVars>
          <dgm:bulletEnabled val="1"/>
        </dgm:presLayoutVars>
      </dgm:prSet>
      <dgm:spPr/>
      <dgm:t>
        <a:bodyPr/>
        <a:lstStyle/>
        <a:p>
          <a:endParaRPr lang="en-US"/>
        </a:p>
      </dgm:t>
    </dgm:pt>
    <dgm:pt modelId="{326382DF-EF09-41CA-8BC6-92F69B978BEA}" type="pres">
      <dgm:prSet presAssocID="{7B328DEA-E672-4BF9-A9DD-F1F55220BCB1}" presName="dummy" presStyleCnt="0"/>
      <dgm:spPr/>
    </dgm:pt>
    <dgm:pt modelId="{157A353E-21C4-4D5A-BE38-E316699CBAA1}" type="pres">
      <dgm:prSet presAssocID="{A1D591D4-5345-4369-A464-4A2373A2E03F}" presName="sibTrans" presStyleLbl="sibTrans2D1" presStyleIdx="4" presStyleCnt="7"/>
      <dgm:spPr/>
      <dgm:t>
        <a:bodyPr/>
        <a:lstStyle/>
        <a:p>
          <a:endParaRPr lang="en-US"/>
        </a:p>
      </dgm:t>
    </dgm:pt>
    <dgm:pt modelId="{9A3E3B9D-7165-4969-A6C6-97C36845CA3D}" type="pres">
      <dgm:prSet presAssocID="{12B66339-247D-402D-95FF-E9B3EE872C5E}" presName="node" presStyleLbl="node1" presStyleIdx="5" presStyleCnt="7">
        <dgm:presLayoutVars>
          <dgm:bulletEnabled val="1"/>
        </dgm:presLayoutVars>
      </dgm:prSet>
      <dgm:spPr/>
      <dgm:t>
        <a:bodyPr/>
        <a:lstStyle/>
        <a:p>
          <a:endParaRPr lang="en-US"/>
        </a:p>
      </dgm:t>
    </dgm:pt>
    <dgm:pt modelId="{81689A79-F8EA-4B98-A272-C1B154930E95}" type="pres">
      <dgm:prSet presAssocID="{12B66339-247D-402D-95FF-E9B3EE872C5E}" presName="dummy" presStyleCnt="0"/>
      <dgm:spPr/>
    </dgm:pt>
    <dgm:pt modelId="{7CC84C8D-EBA9-423A-B156-D3DC4E1E3CD5}" type="pres">
      <dgm:prSet presAssocID="{18E32CB0-3BD3-443B-B963-1510702A6E9F}" presName="sibTrans" presStyleLbl="sibTrans2D1" presStyleIdx="5" presStyleCnt="7"/>
      <dgm:spPr/>
      <dgm:t>
        <a:bodyPr/>
        <a:lstStyle/>
        <a:p>
          <a:endParaRPr lang="en-US"/>
        </a:p>
      </dgm:t>
    </dgm:pt>
    <dgm:pt modelId="{4AD1A056-4BF4-4F7B-8B49-845D1E4902C3}" type="pres">
      <dgm:prSet presAssocID="{624A5506-82A7-4195-AE2C-3508B9FBCE78}" presName="node" presStyleLbl="node1" presStyleIdx="6" presStyleCnt="7">
        <dgm:presLayoutVars>
          <dgm:bulletEnabled val="1"/>
        </dgm:presLayoutVars>
      </dgm:prSet>
      <dgm:spPr/>
      <dgm:t>
        <a:bodyPr/>
        <a:lstStyle/>
        <a:p>
          <a:endParaRPr lang="en-US"/>
        </a:p>
      </dgm:t>
    </dgm:pt>
    <dgm:pt modelId="{2091468F-E651-437C-A67D-F5C5E7D3FE49}" type="pres">
      <dgm:prSet presAssocID="{624A5506-82A7-4195-AE2C-3508B9FBCE78}" presName="dummy" presStyleCnt="0"/>
      <dgm:spPr/>
    </dgm:pt>
    <dgm:pt modelId="{3D638F1F-1F80-4480-B4D2-EB312C72F355}" type="pres">
      <dgm:prSet presAssocID="{C6107403-75AB-4BBA-8894-C318C52FFA7B}" presName="sibTrans" presStyleLbl="sibTrans2D1" presStyleIdx="6" presStyleCnt="7"/>
      <dgm:spPr/>
      <dgm:t>
        <a:bodyPr/>
        <a:lstStyle/>
        <a:p>
          <a:endParaRPr lang="en-US"/>
        </a:p>
      </dgm:t>
    </dgm:pt>
  </dgm:ptLst>
  <dgm:cxnLst>
    <dgm:cxn modelId="{15F10C66-286C-4B33-82A9-425EBEAA282C}" type="presOf" srcId="{3255E1B9-78ED-4426-9DFD-EAE2039F99BC}" destId="{D7EE0895-4EBE-4E57-BBC0-C16ED8084F6B}" srcOrd="0" destOrd="0" presId="urn:microsoft.com/office/officeart/2005/8/layout/radial6"/>
    <dgm:cxn modelId="{7300339E-BE59-4A9F-A4BF-1B14ABDC1284}" type="presOf" srcId="{87F6F29F-0C32-4075-92F1-9AD69ABABFD0}" destId="{F1FEA1B5-72D4-49A9-BED7-5EF9243F2053}" srcOrd="0" destOrd="0" presId="urn:microsoft.com/office/officeart/2005/8/layout/radial6"/>
    <dgm:cxn modelId="{E2EA4156-57E9-45CF-BDDF-1413942B62B3}" srcId="{A5DB0A4A-CB7B-4CCD-A634-E5EE5DBDD7C0}" destId="{3255E1B9-78ED-4426-9DFD-EAE2039F99BC}" srcOrd="1" destOrd="0" parTransId="{F4942890-D79D-42E2-B94B-D30C7B2C9A84}" sibTransId="{87F6F29F-0C32-4075-92F1-9AD69ABABFD0}"/>
    <dgm:cxn modelId="{83781137-9FDB-424C-BE51-6CAA07A8B00B}" srcId="{A5DB0A4A-CB7B-4CCD-A634-E5EE5DBDD7C0}" destId="{54B057ED-71D6-4549-A727-5A216CE3EBD6}" srcOrd="2" destOrd="0" parTransId="{41D944E2-5303-4611-BC8F-9A9C69DA8628}" sibTransId="{EBACFE8F-790D-47CA-903C-8B3155F3F9D7}"/>
    <dgm:cxn modelId="{65CD506F-8CE3-4E4A-A2CD-A8EB6A5EF32A}" type="presOf" srcId="{18E32CB0-3BD3-443B-B963-1510702A6E9F}" destId="{7CC84C8D-EBA9-423A-B156-D3DC4E1E3CD5}" srcOrd="0" destOrd="0" presId="urn:microsoft.com/office/officeart/2005/8/layout/radial6"/>
    <dgm:cxn modelId="{9B21222F-32EA-4CD9-AE1C-88CAFF294C2D}" type="presOf" srcId="{54B057ED-71D6-4549-A727-5A216CE3EBD6}" destId="{2A7A961C-9898-47CC-837D-549ED058DE38}" srcOrd="0" destOrd="0" presId="urn:microsoft.com/office/officeart/2005/8/layout/radial6"/>
    <dgm:cxn modelId="{C315042F-2273-4EB7-9DEB-01FE50BF5900}" type="presOf" srcId="{3E110B9D-BE46-418D-95EE-C3C4B59D97D1}" destId="{D04E6746-94BE-4DCF-9CC6-1B05C2DC7786}" srcOrd="0" destOrd="0" presId="urn:microsoft.com/office/officeart/2005/8/layout/radial6"/>
    <dgm:cxn modelId="{1897FEF5-9D26-4B1C-9D00-8A665854FB43}" srcId="{A5DB0A4A-CB7B-4CCD-A634-E5EE5DBDD7C0}" destId="{12B66339-247D-402D-95FF-E9B3EE872C5E}" srcOrd="5" destOrd="0" parTransId="{BE177543-2A42-4215-BF6B-B1E69AA9F2E0}" sibTransId="{18E32CB0-3BD3-443B-B963-1510702A6E9F}"/>
    <dgm:cxn modelId="{CE1C3AC1-1787-4BF9-BF0C-71741898017D}" srcId="{A5DB0A4A-CB7B-4CCD-A634-E5EE5DBDD7C0}" destId="{624A5506-82A7-4195-AE2C-3508B9FBCE78}" srcOrd="6" destOrd="0" parTransId="{3B56AEF8-0BB6-48FA-B5EA-303DC1E17FFB}" sibTransId="{C6107403-75AB-4BBA-8894-C318C52FFA7B}"/>
    <dgm:cxn modelId="{E295D2E7-CE1C-4D90-AC9E-0800067867C0}" type="presOf" srcId="{88ECA53E-B326-4CEE-A16B-1394B7DC4F55}" destId="{38E49630-935B-4E4A-9ACF-5BB461D1BCA5}" srcOrd="0" destOrd="0" presId="urn:microsoft.com/office/officeart/2005/8/layout/radial6"/>
    <dgm:cxn modelId="{83FA229F-7CB4-46D1-B1F5-0601A0533086}" type="presOf" srcId="{48FBAE21-7F70-4FB8-B6F6-E3FC81562545}" destId="{CC400C88-D567-45AC-8200-23D93E534438}" srcOrd="0" destOrd="0" presId="urn:microsoft.com/office/officeart/2005/8/layout/radial6"/>
    <dgm:cxn modelId="{60BDBB36-5236-46D5-8724-1D75929DC53B}" type="presOf" srcId="{7B328DEA-E672-4BF9-A9DD-F1F55220BCB1}" destId="{BF6AB08D-6F88-4796-A962-4819BAE8886B}" srcOrd="0" destOrd="0" presId="urn:microsoft.com/office/officeart/2005/8/layout/radial6"/>
    <dgm:cxn modelId="{41E0BEC8-DF9B-44B1-B47C-828A078FE2AB}" type="presOf" srcId="{EBACFE8F-790D-47CA-903C-8B3155F3F9D7}" destId="{7712AA1D-71C2-4782-95BF-39E42A6E698E}" srcOrd="0" destOrd="0" presId="urn:microsoft.com/office/officeart/2005/8/layout/radial6"/>
    <dgm:cxn modelId="{8CF07FDD-6126-4CC4-A650-6B7785646A92}" type="presOf" srcId="{A1D591D4-5345-4369-A464-4A2373A2E03F}" destId="{157A353E-21C4-4D5A-BE38-E316699CBAA1}" srcOrd="0" destOrd="0" presId="urn:microsoft.com/office/officeart/2005/8/layout/radial6"/>
    <dgm:cxn modelId="{A6EB7D61-754D-4F1F-8B0D-B7A591B09BAA}" srcId="{A5DB0A4A-CB7B-4CCD-A634-E5EE5DBDD7C0}" destId="{1ED44CFB-CBA5-4FC7-BEA0-E719C0C8754B}" srcOrd="0" destOrd="0" parTransId="{6947B92A-A223-4B76-9EAE-A014B69443A8}" sibTransId="{88ECA53E-B326-4CEE-A16B-1394B7DC4F55}"/>
    <dgm:cxn modelId="{0224D140-90AD-4A50-996F-E22F1C2DE63C}" srcId="{A5DB0A4A-CB7B-4CCD-A634-E5EE5DBDD7C0}" destId="{7740A30C-1020-4749-A74A-6132EF50F994}" srcOrd="3" destOrd="0" parTransId="{4A603A4A-AE17-4D0A-8BF7-3D950326FCD0}" sibTransId="{48FBAE21-7F70-4FB8-B6F6-E3FC81562545}"/>
    <dgm:cxn modelId="{09D00EE0-8D57-4FC8-9A72-26C54B1C2B5F}" type="presOf" srcId="{12B66339-247D-402D-95FF-E9B3EE872C5E}" destId="{9A3E3B9D-7165-4969-A6C6-97C36845CA3D}" srcOrd="0" destOrd="0" presId="urn:microsoft.com/office/officeart/2005/8/layout/radial6"/>
    <dgm:cxn modelId="{DB86AD22-ADA6-416E-968B-EC613A042C67}" type="presOf" srcId="{624A5506-82A7-4195-AE2C-3508B9FBCE78}" destId="{4AD1A056-4BF4-4F7B-8B49-845D1E4902C3}" srcOrd="0" destOrd="0" presId="urn:microsoft.com/office/officeart/2005/8/layout/radial6"/>
    <dgm:cxn modelId="{562E7C71-09D9-44D6-963F-7026BB77D320}" type="presOf" srcId="{1ED44CFB-CBA5-4FC7-BEA0-E719C0C8754B}" destId="{5DA4FB66-4704-4B6B-B651-FC7EB8B0085C}" srcOrd="0" destOrd="0" presId="urn:microsoft.com/office/officeart/2005/8/layout/radial6"/>
    <dgm:cxn modelId="{D45A0C75-52BF-4D1B-BBFF-B7EC86CFB2AC}" srcId="{3E110B9D-BE46-418D-95EE-C3C4B59D97D1}" destId="{A5DB0A4A-CB7B-4CCD-A634-E5EE5DBDD7C0}" srcOrd="0" destOrd="0" parTransId="{8484684D-C450-4012-9628-F3DAEAC59E81}" sibTransId="{DD47F3F9-C78F-4245-A8DC-F1FE435A2652}"/>
    <dgm:cxn modelId="{A42BF57B-467A-4068-A514-BF59767AD067}" type="presOf" srcId="{A5DB0A4A-CB7B-4CCD-A634-E5EE5DBDD7C0}" destId="{827ABD99-BA28-4BB8-B4E5-7EDDF33D2D24}" srcOrd="0" destOrd="0" presId="urn:microsoft.com/office/officeart/2005/8/layout/radial6"/>
    <dgm:cxn modelId="{AEC2C631-A065-4240-B506-DFFA6C20B5AA}" srcId="{A5DB0A4A-CB7B-4CCD-A634-E5EE5DBDD7C0}" destId="{7B328DEA-E672-4BF9-A9DD-F1F55220BCB1}" srcOrd="4" destOrd="0" parTransId="{884A9DAC-7095-495D-9B8C-B61F8CB40C4B}" sibTransId="{A1D591D4-5345-4369-A464-4A2373A2E03F}"/>
    <dgm:cxn modelId="{69208E3A-8F17-42CB-A5EE-65E0175F0C07}" type="presOf" srcId="{7740A30C-1020-4749-A74A-6132EF50F994}" destId="{89B8FF82-67B0-42E3-81DB-B39A4596261B}" srcOrd="0" destOrd="0" presId="urn:microsoft.com/office/officeart/2005/8/layout/radial6"/>
    <dgm:cxn modelId="{B517F461-2E93-4DE3-95F8-344E43A3CC4F}" type="presOf" srcId="{C6107403-75AB-4BBA-8894-C318C52FFA7B}" destId="{3D638F1F-1F80-4480-B4D2-EB312C72F355}" srcOrd="0" destOrd="0" presId="urn:microsoft.com/office/officeart/2005/8/layout/radial6"/>
    <dgm:cxn modelId="{8CFB31F1-F4C1-45FE-A1C3-05FB873BBD1E}" type="presParOf" srcId="{D04E6746-94BE-4DCF-9CC6-1B05C2DC7786}" destId="{827ABD99-BA28-4BB8-B4E5-7EDDF33D2D24}" srcOrd="0" destOrd="0" presId="urn:microsoft.com/office/officeart/2005/8/layout/radial6"/>
    <dgm:cxn modelId="{DD2C4847-8253-4C55-B68C-A38031C73FA2}" type="presParOf" srcId="{D04E6746-94BE-4DCF-9CC6-1B05C2DC7786}" destId="{5DA4FB66-4704-4B6B-B651-FC7EB8B0085C}" srcOrd="1" destOrd="0" presId="urn:microsoft.com/office/officeart/2005/8/layout/radial6"/>
    <dgm:cxn modelId="{71729923-1ACF-4C53-B97C-946A07B12A24}" type="presParOf" srcId="{D04E6746-94BE-4DCF-9CC6-1B05C2DC7786}" destId="{EE000BB3-D712-4CB2-811F-EAC1C5E344EB}" srcOrd="2" destOrd="0" presId="urn:microsoft.com/office/officeart/2005/8/layout/radial6"/>
    <dgm:cxn modelId="{735C3575-4227-403C-96E8-B034B8A3A4FE}" type="presParOf" srcId="{D04E6746-94BE-4DCF-9CC6-1B05C2DC7786}" destId="{38E49630-935B-4E4A-9ACF-5BB461D1BCA5}" srcOrd="3" destOrd="0" presId="urn:microsoft.com/office/officeart/2005/8/layout/radial6"/>
    <dgm:cxn modelId="{9C05503A-9E48-4097-A4FC-E9D99065BC73}" type="presParOf" srcId="{D04E6746-94BE-4DCF-9CC6-1B05C2DC7786}" destId="{D7EE0895-4EBE-4E57-BBC0-C16ED8084F6B}" srcOrd="4" destOrd="0" presId="urn:microsoft.com/office/officeart/2005/8/layout/radial6"/>
    <dgm:cxn modelId="{AEC438F3-72F5-4328-88AC-7C6D748E685B}" type="presParOf" srcId="{D04E6746-94BE-4DCF-9CC6-1B05C2DC7786}" destId="{0BE8CA4E-EAEE-4BAB-8A1E-4A55CDEEBC72}" srcOrd="5" destOrd="0" presId="urn:microsoft.com/office/officeart/2005/8/layout/radial6"/>
    <dgm:cxn modelId="{D688B788-C140-4D83-B1F2-166B0650EF41}" type="presParOf" srcId="{D04E6746-94BE-4DCF-9CC6-1B05C2DC7786}" destId="{F1FEA1B5-72D4-49A9-BED7-5EF9243F2053}" srcOrd="6" destOrd="0" presId="urn:microsoft.com/office/officeart/2005/8/layout/radial6"/>
    <dgm:cxn modelId="{BD8FED2B-FAC0-451F-85E4-D8EF0F45A6E5}" type="presParOf" srcId="{D04E6746-94BE-4DCF-9CC6-1B05C2DC7786}" destId="{2A7A961C-9898-47CC-837D-549ED058DE38}" srcOrd="7" destOrd="0" presId="urn:microsoft.com/office/officeart/2005/8/layout/radial6"/>
    <dgm:cxn modelId="{FDD8969C-00E3-40A2-B979-52532D9A4E0F}" type="presParOf" srcId="{D04E6746-94BE-4DCF-9CC6-1B05C2DC7786}" destId="{8D9430B5-B982-47DF-A527-97D8EEE9A652}" srcOrd="8" destOrd="0" presId="urn:microsoft.com/office/officeart/2005/8/layout/radial6"/>
    <dgm:cxn modelId="{FE1DE37A-AC60-40EB-B166-4EA5B4005349}" type="presParOf" srcId="{D04E6746-94BE-4DCF-9CC6-1B05C2DC7786}" destId="{7712AA1D-71C2-4782-95BF-39E42A6E698E}" srcOrd="9" destOrd="0" presId="urn:microsoft.com/office/officeart/2005/8/layout/radial6"/>
    <dgm:cxn modelId="{EC34F68B-268F-4250-8720-BD41159B1C0E}" type="presParOf" srcId="{D04E6746-94BE-4DCF-9CC6-1B05C2DC7786}" destId="{89B8FF82-67B0-42E3-81DB-B39A4596261B}" srcOrd="10" destOrd="0" presId="urn:microsoft.com/office/officeart/2005/8/layout/radial6"/>
    <dgm:cxn modelId="{FA715B99-07C9-4FC7-ADB8-72A7922189FD}" type="presParOf" srcId="{D04E6746-94BE-4DCF-9CC6-1B05C2DC7786}" destId="{F8DCCA8E-834F-4EB8-9218-5769E798A065}" srcOrd="11" destOrd="0" presId="urn:microsoft.com/office/officeart/2005/8/layout/radial6"/>
    <dgm:cxn modelId="{F82338AA-075F-4C40-99B7-2B647647BDEB}" type="presParOf" srcId="{D04E6746-94BE-4DCF-9CC6-1B05C2DC7786}" destId="{CC400C88-D567-45AC-8200-23D93E534438}" srcOrd="12" destOrd="0" presId="urn:microsoft.com/office/officeart/2005/8/layout/radial6"/>
    <dgm:cxn modelId="{7161C8A3-3B1F-4375-9D8D-605FE8D441AA}" type="presParOf" srcId="{D04E6746-94BE-4DCF-9CC6-1B05C2DC7786}" destId="{BF6AB08D-6F88-4796-A962-4819BAE8886B}" srcOrd="13" destOrd="0" presId="urn:microsoft.com/office/officeart/2005/8/layout/radial6"/>
    <dgm:cxn modelId="{0AD1E484-EE99-4590-80F8-2B3CC9E6974D}" type="presParOf" srcId="{D04E6746-94BE-4DCF-9CC6-1B05C2DC7786}" destId="{326382DF-EF09-41CA-8BC6-92F69B978BEA}" srcOrd="14" destOrd="0" presId="urn:microsoft.com/office/officeart/2005/8/layout/radial6"/>
    <dgm:cxn modelId="{6DAF430E-DAE1-4E47-9C73-68FC9A22B552}" type="presParOf" srcId="{D04E6746-94BE-4DCF-9CC6-1B05C2DC7786}" destId="{157A353E-21C4-4D5A-BE38-E316699CBAA1}" srcOrd="15" destOrd="0" presId="urn:microsoft.com/office/officeart/2005/8/layout/radial6"/>
    <dgm:cxn modelId="{93430D49-D66E-4DBE-9565-113F01143A3D}" type="presParOf" srcId="{D04E6746-94BE-4DCF-9CC6-1B05C2DC7786}" destId="{9A3E3B9D-7165-4969-A6C6-97C36845CA3D}" srcOrd="16" destOrd="0" presId="urn:microsoft.com/office/officeart/2005/8/layout/radial6"/>
    <dgm:cxn modelId="{8496675C-54A0-4829-8901-EBC1837844F7}" type="presParOf" srcId="{D04E6746-94BE-4DCF-9CC6-1B05C2DC7786}" destId="{81689A79-F8EA-4B98-A272-C1B154930E95}" srcOrd="17" destOrd="0" presId="urn:microsoft.com/office/officeart/2005/8/layout/radial6"/>
    <dgm:cxn modelId="{00AD42F3-A7D2-4E81-B50B-1B0514A51FDE}" type="presParOf" srcId="{D04E6746-94BE-4DCF-9CC6-1B05C2DC7786}" destId="{7CC84C8D-EBA9-423A-B156-D3DC4E1E3CD5}" srcOrd="18" destOrd="0" presId="urn:microsoft.com/office/officeart/2005/8/layout/radial6"/>
    <dgm:cxn modelId="{21CB84AA-DF88-4E31-B9C0-B888A5A429C2}" type="presParOf" srcId="{D04E6746-94BE-4DCF-9CC6-1B05C2DC7786}" destId="{4AD1A056-4BF4-4F7B-8B49-845D1E4902C3}" srcOrd="19" destOrd="0" presId="urn:microsoft.com/office/officeart/2005/8/layout/radial6"/>
    <dgm:cxn modelId="{C3A4D361-BB92-4270-B064-E664F11B96A6}" type="presParOf" srcId="{D04E6746-94BE-4DCF-9CC6-1B05C2DC7786}" destId="{2091468F-E651-437C-A67D-F5C5E7D3FE49}" srcOrd="20" destOrd="0" presId="urn:microsoft.com/office/officeart/2005/8/layout/radial6"/>
    <dgm:cxn modelId="{0389D896-A7D3-470A-9671-B3333B268821}" type="presParOf" srcId="{D04E6746-94BE-4DCF-9CC6-1B05C2DC7786}" destId="{3D638F1F-1F80-4480-B4D2-EB312C72F355}"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2C1AF61-E50A-4DBD-A981-A23CCF27253C}" type="doc">
      <dgm:prSet loTypeId="urn:microsoft.com/office/officeart/2005/8/layout/vList5" loCatId="list" qsTypeId="urn:microsoft.com/office/officeart/2005/8/quickstyle/simple5" qsCatId="simple" csTypeId="urn:microsoft.com/office/officeart/2005/8/colors/accent1_2" csCatId="accent1" phldr="1"/>
      <dgm:spPr/>
      <dgm:t>
        <a:bodyPr/>
        <a:lstStyle/>
        <a:p>
          <a:pPr rtl="1"/>
          <a:endParaRPr lang="fa-IR"/>
        </a:p>
      </dgm:t>
    </dgm:pt>
    <dgm:pt modelId="{8854B3C6-B43A-4DBA-9197-098A270CDBC4}">
      <dgm:prSet phldrT="[Text]" custT="1"/>
      <dgm:spPr/>
      <dgm:t>
        <a:bodyPr/>
        <a:lstStyle/>
        <a:p>
          <a:pPr rtl="1">
            <a:buFont typeface="Wingdings" panose="05000000000000000000" pitchFamily="2" charset="2"/>
            <a:buChar char="v"/>
          </a:pPr>
          <a:r>
            <a:rPr lang="fa-IR" sz="2000" b="1" dirty="0">
              <a:solidFill>
                <a:srgbClr val="0070C0"/>
              </a:solidFill>
              <a:cs typeface="B Nazanin" panose="00000400000000000000" pitchFamily="2" charset="-78"/>
            </a:rPr>
            <a:t>هنری فورد 
 1990 
ساخت پلاستیک های زیستی با منشا گیاهی</a:t>
          </a:r>
          <a:endParaRPr lang="fa-IR" sz="2800" b="1" dirty="0">
            <a:solidFill>
              <a:schemeClr val="accent3">
                <a:lumMod val="75000"/>
              </a:schemeClr>
            </a:solidFill>
            <a:cs typeface="B Nazanin" panose="00000400000000000000" pitchFamily="2" charset="-78"/>
          </a:endParaRPr>
        </a:p>
      </dgm:t>
    </dgm:pt>
    <dgm:pt modelId="{F6AAFDBE-3E29-463A-B30B-286443DE6926}" type="parTrans" cxnId="{617395B5-DB50-4313-9226-F57BE5BECCA8}">
      <dgm:prSet/>
      <dgm:spPr/>
      <dgm:t>
        <a:bodyPr/>
        <a:lstStyle/>
        <a:p>
          <a:pPr rtl="1"/>
          <a:endParaRPr lang="fa-IR"/>
        </a:p>
      </dgm:t>
    </dgm:pt>
    <dgm:pt modelId="{7973B396-B424-46E8-BE59-CEEC80CB2FD2}" type="sibTrans" cxnId="{617395B5-DB50-4313-9226-F57BE5BECCA8}">
      <dgm:prSet/>
      <dgm:spPr/>
      <dgm:t>
        <a:bodyPr/>
        <a:lstStyle/>
        <a:p>
          <a:pPr rtl="1"/>
          <a:endParaRPr lang="fa-IR"/>
        </a:p>
      </dgm:t>
    </dgm:pt>
    <dgm:pt modelId="{818654BF-11C8-427C-A3A6-8500E810C426}">
      <dgm:prSet phldrT="[Text]"/>
      <dgm:spPr>
        <a:solidFill>
          <a:schemeClr val="accent6"/>
        </a:solidFill>
      </dgm:spPr>
      <dgm:t>
        <a:bodyPr/>
        <a:lstStyle/>
        <a:p>
          <a:pPr rtl="1"/>
          <a:r>
            <a:rPr lang="fa-IR" b="1" dirty="0">
              <a:solidFill>
                <a:schemeClr val="tx1">
                  <a:lumMod val="85000"/>
                  <a:lumOff val="15000"/>
                </a:schemeClr>
              </a:solidFill>
              <a:cs typeface="B Nazanin" panose="00000400000000000000" pitchFamily="2" charset="-78"/>
            </a:rPr>
            <a:t>کرم موم خوار</a:t>
          </a:r>
        </a:p>
      </dgm:t>
    </dgm:pt>
    <dgm:pt modelId="{F6BD3ED7-D9FE-45DF-AE53-0F80288B5B92}" type="parTrans" cxnId="{DA31CEDA-EA42-4448-A940-D76194C8F356}">
      <dgm:prSet/>
      <dgm:spPr/>
      <dgm:t>
        <a:bodyPr/>
        <a:lstStyle/>
        <a:p>
          <a:pPr rtl="1"/>
          <a:endParaRPr lang="fa-IR"/>
        </a:p>
      </dgm:t>
    </dgm:pt>
    <dgm:pt modelId="{1922084A-AC4B-476B-A4D1-76EE180D9C66}" type="sibTrans" cxnId="{DA31CEDA-EA42-4448-A940-D76194C8F356}">
      <dgm:prSet/>
      <dgm:spPr/>
      <dgm:t>
        <a:bodyPr/>
        <a:lstStyle/>
        <a:p>
          <a:pPr rtl="1"/>
          <a:endParaRPr lang="fa-IR"/>
        </a:p>
      </dgm:t>
    </dgm:pt>
    <dgm:pt modelId="{0C7F3D04-68E2-464B-84E0-8930C236B6E7}">
      <dgm:prSet phldrT="[Text]"/>
      <dgm:spPr/>
      <dgm:t>
        <a:bodyPr/>
        <a:lstStyle/>
        <a:p>
          <a:pPr rtl="1"/>
          <a:endParaRPr lang="fa-IR" sz="1900" dirty="0"/>
        </a:p>
      </dgm:t>
    </dgm:pt>
    <dgm:pt modelId="{9A7F8B64-B896-403A-A4F3-E06D47C743E8}" type="parTrans" cxnId="{20B90CAF-5EFF-4E85-8537-C53209792145}">
      <dgm:prSet/>
      <dgm:spPr/>
      <dgm:t>
        <a:bodyPr/>
        <a:lstStyle/>
        <a:p>
          <a:pPr rtl="1"/>
          <a:endParaRPr lang="fa-IR"/>
        </a:p>
      </dgm:t>
    </dgm:pt>
    <dgm:pt modelId="{E7488A0A-FDCC-4946-9E3D-29A10B4E66B8}" type="sibTrans" cxnId="{20B90CAF-5EFF-4E85-8537-C53209792145}">
      <dgm:prSet/>
      <dgm:spPr/>
      <dgm:t>
        <a:bodyPr/>
        <a:lstStyle/>
        <a:p>
          <a:pPr rtl="1"/>
          <a:endParaRPr lang="fa-IR"/>
        </a:p>
      </dgm:t>
    </dgm:pt>
    <dgm:pt modelId="{CE2C3189-6ABF-4B67-BD3F-C76DB6323FC7}">
      <dgm:prSet phldrT="[Text]" custT="1"/>
      <dgm:spPr>
        <a:solidFill>
          <a:schemeClr val="accent6"/>
        </a:solidFill>
      </dgm:spPr>
      <dgm:t>
        <a:bodyPr/>
        <a:lstStyle/>
        <a:p>
          <a:pPr rtl="1"/>
          <a:r>
            <a:rPr lang="fa-IR" sz="2000" b="1" dirty="0">
              <a:solidFill>
                <a:schemeClr val="tx1">
                  <a:lumMod val="85000"/>
                  <a:lumOff val="15000"/>
                </a:schemeClr>
              </a:solidFill>
              <a:cs typeface="B Nazanin" panose="00000400000000000000" pitchFamily="2" charset="-78"/>
            </a:rPr>
            <a:t>باکتری های پلاستیک خوار</a:t>
          </a:r>
        </a:p>
      </dgm:t>
    </dgm:pt>
    <dgm:pt modelId="{CACC20AF-5D13-45AA-A348-DCEB7688D4D4}" type="parTrans" cxnId="{2D52CB9D-A8AF-4D0E-9822-B5963765E290}">
      <dgm:prSet/>
      <dgm:spPr/>
      <dgm:t>
        <a:bodyPr/>
        <a:lstStyle/>
        <a:p>
          <a:pPr rtl="1"/>
          <a:endParaRPr lang="fa-IR"/>
        </a:p>
      </dgm:t>
    </dgm:pt>
    <dgm:pt modelId="{D153DECC-79A6-42E6-ABB2-0E0B23E51829}" type="sibTrans" cxnId="{2D52CB9D-A8AF-4D0E-9822-B5963765E290}">
      <dgm:prSet/>
      <dgm:spPr/>
      <dgm:t>
        <a:bodyPr/>
        <a:lstStyle/>
        <a:p>
          <a:pPr rtl="1"/>
          <a:endParaRPr lang="fa-IR"/>
        </a:p>
      </dgm:t>
    </dgm:pt>
    <dgm:pt modelId="{B28E43DE-17A2-4C4F-AFED-1F3F2F51624C}">
      <dgm:prSet phldrT="[Text]" custT="1"/>
      <dgm:spPr/>
      <dgm:t>
        <a:bodyPr/>
        <a:lstStyle/>
        <a:p>
          <a:pPr rtl="1">
            <a:buFont typeface="Wingdings" panose="05000000000000000000" pitchFamily="2" charset="2"/>
            <a:buChar char="v"/>
          </a:pPr>
          <a:r>
            <a:rPr lang="fa-IR" sz="2400" b="1" dirty="0">
              <a:solidFill>
                <a:srgbClr val="0070C0"/>
              </a:solidFill>
              <a:cs typeface="B Nazanin" panose="00000400000000000000" pitchFamily="2" charset="-78"/>
            </a:rPr>
            <a:t> جان مک گیهن و همکاران</a:t>
          </a:r>
          <a:endParaRPr lang="fa-IR" sz="2000" b="1" dirty="0">
            <a:solidFill>
              <a:srgbClr val="0070C0"/>
            </a:solidFill>
            <a:cs typeface="B Nazanin" panose="00000400000000000000" pitchFamily="2" charset="-78"/>
          </a:endParaRPr>
        </a:p>
      </dgm:t>
    </dgm:pt>
    <dgm:pt modelId="{37309919-EF04-4871-984D-7983C73C95E1}" type="parTrans" cxnId="{A2D23658-461B-4AF5-BB43-A251CC13EEE3}">
      <dgm:prSet/>
      <dgm:spPr/>
      <dgm:t>
        <a:bodyPr/>
        <a:lstStyle/>
        <a:p>
          <a:pPr rtl="1"/>
          <a:endParaRPr lang="fa-IR"/>
        </a:p>
      </dgm:t>
    </dgm:pt>
    <dgm:pt modelId="{61844284-A0BE-4C28-89E9-4D07BF0189E0}" type="sibTrans" cxnId="{A2D23658-461B-4AF5-BB43-A251CC13EEE3}">
      <dgm:prSet/>
      <dgm:spPr/>
      <dgm:t>
        <a:bodyPr/>
        <a:lstStyle/>
        <a:p>
          <a:pPr rtl="1"/>
          <a:endParaRPr lang="fa-IR"/>
        </a:p>
      </dgm:t>
    </dgm:pt>
    <dgm:pt modelId="{886A7C74-0989-44AD-AD62-E98C8FE5532A}">
      <dgm:prSet phldrT="[Text]" custT="1"/>
      <dgm:spPr>
        <a:solidFill>
          <a:schemeClr val="accent6"/>
        </a:solidFill>
      </dgm:spPr>
      <dgm:t>
        <a:bodyPr/>
        <a:lstStyle/>
        <a:p>
          <a:pPr rtl="1"/>
          <a:r>
            <a:rPr lang="fa-IR" sz="2400" b="1" dirty="0">
              <a:solidFill>
                <a:schemeClr val="tx1">
                  <a:lumMod val="85000"/>
                  <a:lumOff val="15000"/>
                </a:schemeClr>
              </a:solidFill>
              <a:cs typeface="B Nazanin" panose="00000400000000000000" pitchFamily="2" charset="-78"/>
            </a:rPr>
            <a:t>پلاستیک زیستی</a:t>
          </a:r>
        </a:p>
      </dgm:t>
    </dgm:pt>
    <dgm:pt modelId="{1338B5AF-AAE1-45DC-B7D9-8D5C831C45C1}" type="sibTrans" cxnId="{70FFC8B4-A9F3-4F96-A85C-912E57D73217}">
      <dgm:prSet/>
      <dgm:spPr/>
      <dgm:t>
        <a:bodyPr/>
        <a:lstStyle/>
        <a:p>
          <a:pPr rtl="1"/>
          <a:endParaRPr lang="fa-IR"/>
        </a:p>
      </dgm:t>
    </dgm:pt>
    <dgm:pt modelId="{0F0F3FF3-08C2-448A-8A2C-59BD597C116A}" type="parTrans" cxnId="{70FFC8B4-A9F3-4F96-A85C-912E57D73217}">
      <dgm:prSet/>
      <dgm:spPr/>
      <dgm:t>
        <a:bodyPr/>
        <a:lstStyle/>
        <a:p>
          <a:pPr rtl="1"/>
          <a:endParaRPr lang="fa-IR"/>
        </a:p>
      </dgm:t>
    </dgm:pt>
    <dgm:pt modelId="{7590322B-C497-4AEA-9C47-7DC9F8906E29}">
      <dgm:prSet custT="1"/>
      <dgm:spPr/>
      <dgm:t>
        <a:bodyPr/>
        <a:lstStyle/>
        <a:p>
          <a:pPr rtl="1">
            <a:buFont typeface="Wingdings" panose="05000000000000000000" pitchFamily="2" charset="2"/>
            <a:buChar char="v"/>
          </a:pPr>
          <a:r>
            <a:rPr lang="fa-IR" sz="2000" b="1" dirty="0">
              <a:solidFill>
                <a:srgbClr val="0070C0"/>
              </a:solidFill>
              <a:cs typeface="B Nazanin" panose="00000400000000000000" pitchFamily="2" charset="-78"/>
            </a:rPr>
            <a:t>فدریکا برتوکینی 
 2017 
کرم موم خوار توانایی تجزیه ی پلاستیک را دارد 
دانشمندان به دنبال عامل تجزیه کننده در این کرم ها هستند </a:t>
          </a:r>
        </a:p>
      </dgm:t>
    </dgm:pt>
    <dgm:pt modelId="{E930C8F8-6719-4B06-8DAF-E510D884F5D0}" type="parTrans" cxnId="{99A024A2-49C6-4032-8976-81D7FBCDF706}">
      <dgm:prSet/>
      <dgm:spPr/>
      <dgm:t>
        <a:bodyPr/>
        <a:lstStyle/>
        <a:p>
          <a:pPr rtl="1"/>
          <a:endParaRPr lang="fa-IR"/>
        </a:p>
      </dgm:t>
    </dgm:pt>
    <dgm:pt modelId="{09FA89A1-E8C7-4C16-B830-3E9BD637F486}" type="sibTrans" cxnId="{99A024A2-49C6-4032-8976-81D7FBCDF706}">
      <dgm:prSet/>
      <dgm:spPr/>
      <dgm:t>
        <a:bodyPr/>
        <a:lstStyle/>
        <a:p>
          <a:pPr rtl="1"/>
          <a:endParaRPr lang="fa-IR"/>
        </a:p>
      </dgm:t>
    </dgm:pt>
    <dgm:pt modelId="{01D98CA3-E672-4636-85C3-E6133A8A920C}">
      <dgm:prSet phldrT="[Text]" custT="1"/>
      <dgm:spPr/>
      <dgm:t>
        <a:bodyPr/>
        <a:lstStyle/>
        <a:p>
          <a:pPr rtl="1">
            <a:buFont typeface="Wingdings" panose="05000000000000000000" pitchFamily="2" charset="2"/>
            <a:buChar char="v"/>
          </a:pPr>
          <a:r>
            <a:rPr lang="fa-IR" sz="2400" b="1" dirty="0">
              <a:solidFill>
                <a:srgbClr val="0070C0"/>
              </a:solidFill>
              <a:cs typeface="B Nazanin" panose="00000400000000000000" pitchFamily="2" charset="-78"/>
            </a:rPr>
            <a:t> 2016
باکتری های به جا مانده منطقه ی بازیافت بطری در شهر بندری ساکای ژاپن توانایی هضم پلاستیک را دارند. دانشمندان در تلاش هستند نحوه ی تکامل آنزیم پتاز توسط این باکتری  را پیدا کنند </a:t>
          </a:r>
          <a:endParaRPr lang="fa-IR" sz="2000" b="1" dirty="0">
            <a:solidFill>
              <a:srgbClr val="0070C0"/>
            </a:solidFill>
            <a:cs typeface="B Nazanin" panose="00000400000000000000" pitchFamily="2" charset="-78"/>
          </a:endParaRPr>
        </a:p>
      </dgm:t>
    </dgm:pt>
    <dgm:pt modelId="{81DD74AF-75F1-40F9-9818-8111C6F5D6DF}" type="parTrans" cxnId="{26392515-1622-4133-BFF0-CAF7647E6F53}">
      <dgm:prSet/>
      <dgm:spPr/>
      <dgm:t>
        <a:bodyPr/>
        <a:lstStyle/>
        <a:p>
          <a:pPr rtl="1"/>
          <a:endParaRPr lang="fa-IR"/>
        </a:p>
      </dgm:t>
    </dgm:pt>
    <dgm:pt modelId="{AC8068AC-4C3E-486B-B775-513C188C6D7A}" type="sibTrans" cxnId="{26392515-1622-4133-BFF0-CAF7647E6F53}">
      <dgm:prSet/>
      <dgm:spPr/>
      <dgm:t>
        <a:bodyPr/>
        <a:lstStyle/>
        <a:p>
          <a:pPr rtl="1"/>
          <a:endParaRPr lang="fa-IR"/>
        </a:p>
      </dgm:t>
    </dgm:pt>
    <dgm:pt modelId="{B8A82034-9164-4C27-9ED8-D9416E518A97}" type="pres">
      <dgm:prSet presAssocID="{02C1AF61-E50A-4DBD-A981-A23CCF27253C}" presName="Name0" presStyleCnt="0">
        <dgm:presLayoutVars>
          <dgm:dir/>
          <dgm:animLvl val="lvl"/>
          <dgm:resizeHandles val="exact"/>
        </dgm:presLayoutVars>
      </dgm:prSet>
      <dgm:spPr/>
      <dgm:t>
        <a:bodyPr/>
        <a:lstStyle/>
        <a:p>
          <a:endParaRPr lang="en-US"/>
        </a:p>
      </dgm:t>
    </dgm:pt>
    <dgm:pt modelId="{CAD28BBB-5721-47BE-8DBE-C60D69CD469D}" type="pres">
      <dgm:prSet presAssocID="{886A7C74-0989-44AD-AD62-E98C8FE5532A}" presName="linNode" presStyleCnt="0"/>
      <dgm:spPr/>
    </dgm:pt>
    <dgm:pt modelId="{200DD109-64EF-4FE3-9AA4-69317A491F45}" type="pres">
      <dgm:prSet presAssocID="{886A7C74-0989-44AD-AD62-E98C8FE5532A}" presName="parentText" presStyleLbl="node1" presStyleIdx="0" presStyleCnt="3" custScaleX="62187" custScaleY="31803" custLinFactX="33947" custLinFactNeighborX="100000" custLinFactNeighborY="7665">
        <dgm:presLayoutVars>
          <dgm:chMax val="1"/>
          <dgm:bulletEnabled val="1"/>
        </dgm:presLayoutVars>
      </dgm:prSet>
      <dgm:spPr/>
      <dgm:t>
        <a:bodyPr/>
        <a:lstStyle/>
        <a:p>
          <a:endParaRPr lang="en-US"/>
        </a:p>
      </dgm:t>
    </dgm:pt>
    <dgm:pt modelId="{B9A605EB-06E0-4864-B00C-FA1CE0425151}" type="pres">
      <dgm:prSet presAssocID="{886A7C74-0989-44AD-AD62-E98C8FE5532A}" presName="descendantText" presStyleLbl="alignAccFollowNode1" presStyleIdx="0" presStyleCnt="3" custScaleX="108384" custScaleY="81822" custLinFactNeighborX="-43570" custLinFactNeighborY="2616">
        <dgm:presLayoutVars>
          <dgm:bulletEnabled val="1"/>
        </dgm:presLayoutVars>
      </dgm:prSet>
      <dgm:spPr/>
      <dgm:t>
        <a:bodyPr/>
        <a:lstStyle/>
        <a:p>
          <a:endParaRPr lang="en-US"/>
        </a:p>
      </dgm:t>
    </dgm:pt>
    <dgm:pt modelId="{1CB9D8BA-C34C-4329-80F6-B1D03FDDBE25}" type="pres">
      <dgm:prSet presAssocID="{1338B5AF-AAE1-45DC-B7D9-8D5C831C45C1}" presName="sp" presStyleCnt="0"/>
      <dgm:spPr/>
    </dgm:pt>
    <dgm:pt modelId="{887DF9BD-6364-42D8-AD83-919D3AFF6E34}" type="pres">
      <dgm:prSet presAssocID="{818654BF-11C8-427C-A3A6-8500E810C426}" presName="linNode" presStyleCnt="0"/>
      <dgm:spPr/>
    </dgm:pt>
    <dgm:pt modelId="{76229878-E0F1-40B0-A9F9-EB6D41E30541}" type="pres">
      <dgm:prSet presAssocID="{818654BF-11C8-427C-A3A6-8500E810C426}" presName="parentText" presStyleLbl="node1" presStyleIdx="1" presStyleCnt="3" custScaleX="58978" custScaleY="24991" custLinFactX="43223" custLinFactNeighborX="100000" custLinFactNeighborY="-13044">
        <dgm:presLayoutVars>
          <dgm:chMax val="1"/>
          <dgm:bulletEnabled val="1"/>
        </dgm:presLayoutVars>
      </dgm:prSet>
      <dgm:spPr/>
      <dgm:t>
        <a:bodyPr/>
        <a:lstStyle/>
        <a:p>
          <a:endParaRPr lang="en-US"/>
        </a:p>
      </dgm:t>
    </dgm:pt>
    <dgm:pt modelId="{3314446A-4A3A-4E75-AAD5-E998A1F2AB74}" type="pres">
      <dgm:prSet presAssocID="{818654BF-11C8-427C-A3A6-8500E810C426}" presName="descendantText" presStyleLbl="alignAccFollowNode1" presStyleIdx="1" presStyleCnt="3" custScaleX="120109" custLinFactNeighborX="-54710" custLinFactNeighborY="3559">
        <dgm:presLayoutVars>
          <dgm:bulletEnabled val="1"/>
        </dgm:presLayoutVars>
      </dgm:prSet>
      <dgm:spPr/>
      <dgm:t>
        <a:bodyPr/>
        <a:lstStyle/>
        <a:p>
          <a:endParaRPr lang="en-US"/>
        </a:p>
      </dgm:t>
    </dgm:pt>
    <dgm:pt modelId="{A08F961E-DCAB-4CD7-B60E-480FA7A389CC}" type="pres">
      <dgm:prSet presAssocID="{1922084A-AC4B-476B-A4D1-76EE180D9C66}" presName="sp" presStyleCnt="0"/>
      <dgm:spPr/>
    </dgm:pt>
    <dgm:pt modelId="{494A9EE0-A7C8-4747-96A6-061C26D66D80}" type="pres">
      <dgm:prSet presAssocID="{CE2C3189-6ABF-4B67-BD3F-C76DB6323FC7}" presName="linNode" presStyleCnt="0"/>
      <dgm:spPr/>
    </dgm:pt>
    <dgm:pt modelId="{7A065129-A30C-478E-AE84-D35BD73EEF38}" type="pres">
      <dgm:prSet presAssocID="{CE2C3189-6ABF-4B67-BD3F-C76DB6323FC7}" presName="parentText" presStyleLbl="node1" presStyleIdx="2" presStyleCnt="3" custScaleX="49731" custScaleY="35059" custLinFactX="42001" custLinFactNeighborX="100000" custLinFactNeighborY="-1424">
        <dgm:presLayoutVars>
          <dgm:chMax val="1"/>
          <dgm:bulletEnabled val="1"/>
        </dgm:presLayoutVars>
      </dgm:prSet>
      <dgm:spPr/>
      <dgm:t>
        <a:bodyPr/>
        <a:lstStyle/>
        <a:p>
          <a:endParaRPr lang="en-US"/>
        </a:p>
      </dgm:t>
    </dgm:pt>
    <dgm:pt modelId="{9227EA24-132B-4DE0-9A66-60D4E8F11DAE}" type="pres">
      <dgm:prSet presAssocID="{CE2C3189-6ABF-4B67-BD3F-C76DB6323FC7}" presName="descendantText" presStyleLbl="alignAccFollowNode1" presStyleIdx="2" presStyleCnt="3" custScaleX="126377" custScaleY="115894" custLinFactNeighborX="-56038" custLinFactNeighborY="9870">
        <dgm:presLayoutVars>
          <dgm:bulletEnabled val="1"/>
        </dgm:presLayoutVars>
      </dgm:prSet>
      <dgm:spPr/>
      <dgm:t>
        <a:bodyPr/>
        <a:lstStyle/>
        <a:p>
          <a:endParaRPr lang="en-US"/>
        </a:p>
      </dgm:t>
    </dgm:pt>
  </dgm:ptLst>
  <dgm:cxnLst>
    <dgm:cxn modelId="{26392515-1622-4133-BFF0-CAF7647E6F53}" srcId="{CE2C3189-6ABF-4B67-BD3F-C76DB6323FC7}" destId="{01D98CA3-E672-4636-85C3-E6133A8A920C}" srcOrd="1" destOrd="0" parTransId="{81DD74AF-75F1-40F9-9818-8111C6F5D6DF}" sibTransId="{AC8068AC-4C3E-486B-B775-513C188C6D7A}"/>
    <dgm:cxn modelId="{E5C18029-CD2E-4D65-81DB-C0E2A95C7916}" type="presOf" srcId="{B28E43DE-17A2-4C4F-AFED-1F3F2F51624C}" destId="{9227EA24-132B-4DE0-9A66-60D4E8F11DAE}" srcOrd="0" destOrd="0" presId="urn:microsoft.com/office/officeart/2005/8/layout/vList5"/>
    <dgm:cxn modelId="{1CB3C5B1-301F-4BF8-BFD3-28DBE1FAC058}" type="presOf" srcId="{7590322B-C497-4AEA-9C47-7DC9F8906E29}" destId="{3314446A-4A3A-4E75-AAD5-E998A1F2AB74}" srcOrd="0" destOrd="1" presId="urn:microsoft.com/office/officeart/2005/8/layout/vList5"/>
    <dgm:cxn modelId="{6A32D569-7F71-47CA-AD76-C594FA8893F6}" type="presOf" srcId="{818654BF-11C8-427C-A3A6-8500E810C426}" destId="{76229878-E0F1-40B0-A9F9-EB6D41E30541}" srcOrd="0" destOrd="0" presId="urn:microsoft.com/office/officeart/2005/8/layout/vList5"/>
    <dgm:cxn modelId="{2D52CB9D-A8AF-4D0E-9822-B5963765E290}" srcId="{02C1AF61-E50A-4DBD-A981-A23CCF27253C}" destId="{CE2C3189-6ABF-4B67-BD3F-C76DB6323FC7}" srcOrd="2" destOrd="0" parTransId="{CACC20AF-5D13-45AA-A348-DCEB7688D4D4}" sibTransId="{D153DECC-79A6-42E6-ABB2-0E0B23E51829}"/>
    <dgm:cxn modelId="{DA31CEDA-EA42-4448-A940-D76194C8F356}" srcId="{02C1AF61-E50A-4DBD-A981-A23CCF27253C}" destId="{818654BF-11C8-427C-A3A6-8500E810C426}" srcOrd="1" destOrd="0" parTransId="{F6BD3ED7-D9FE-45DF-AE53-0F80288B5B92}" sibTransId="{1922084A-AC4B-476B-A4D1-76EE180D9C66}"/>
    <dgm:cxn modelId="{9D64E604-228C-41DF-AB7F-0C46E0BE6325}" type="presOf" srcId="{01D98CA3-E672-4636-85C3-E6133A8A920C}" destId="{9227EA24-132B-4DE0-9A66-60D4E8F11DAE}" srcOrd="0" destOrd="1" presId="urn:microsoft.com/office/officeart/2005/8/layout/vList5"/>
    <dgm:cxn modelId="{D9F827C7-DCE8-4E40-8BDC-F8519C20AAFD}" type="presOf" srcId="{CE2C3189-6ABF-4B67-BD3F-C76DB6323FC7}" destId="{7A065129-A30C-478E-AE84-D35BD73EEF38}" srcOrd="0" destOrd="0" presId="urn:microsoft.com/office/officeart/2005/8/layout/vList5"/>
    <dgm:cxn modelId="{99A024A2-49C6-4032-8976-81D7FBCDF706}" srcId="{818654BF-11C8-427C-A3A6-8500E810C426}" destId="{7590322B-C497-4AEA-9C47-7DC9F8906E29}" srcOrd="1" destOrd="0" parTransId="{E930C8F8-6719-4B06-8DAF-E510D884F5D0}" sibTransId="{09FA89A1-E8C7-4C16-B830-3E9BD637F486}"/>
    <dgm:cxn modelId="{AB5CB992-76C5-450E-AFF2-2137773C8C81}" type="presOf" srcId="{0C7F3D04-68E2-464B-84E0-8930C236B6E7}" destId="{3314446A-4A3A-4E75-AAD5-E998A1F2AB74}" srcOrd="0" destOrd="0" presId="urn:microsoft.com/office/officeart/2005/8/layout/vList5"/>
    <dgm:cxn modelId="{1163DD25-E882-4399-823B-3388B720E401}" type="presOf" srcId="{8854B3C6-B43A-4DBA-9197-098A270CDBC4}" destId="{B9A605EB-06E0-4864-B00C-FA1CE0425151}" srcOrd="0" destOrd="0" presId="urn:microsoft.com/office/officeart/2005/8/layout/vList5"/>
    <dgm:cxn modelId="{20B90CAF-5EFF-4E85-8537-C53209792145}" srcId="{818654BF-11C8-427C-A3A6-8500E810C426}" destId="{0C7F3D04-68E2-464B-84E0-8930C236B6E7}" srcOrd="0" destOrd="0" parTransId="{9A7F8B64-B896-403A-A4F3-E06D47C743E8}" sibTransId="{E7488A0A-FDCC-4946-9E3D-29A10B4E66B8}"/>
    <dgm:cxn modelId="{70FFC8B4-A9F3-4F96-A85C-912E57D73217}" srcId="{02C1AF61-E50A-4DBD-A981-A23CCF27253C}" destId="{886A7C74-0989-44AD-AD62-E98C8FE5532A}" srcOrd="0" destOrd="0" parTransId="{0F0F3FF3-08C2-448A-8A2C-59BD597C116A}" sibTransId="{1338B5AF-AAE1-45DC-B7D9-8D5C831C45C1}"/>
    <dgm:cxn modelId="{C8CD1351-BE0B-40C0-B70A-A1C1E3E08E6B}" type="presOf" srcId="{02C1AF61-E50A-4DBD-A981-A23CCF27253C}" destId="{B8A82034-9164-4C27-9ED8-D9416E518A97}" srcOrd="0" destOrd="0" presId="urn:microsoft.com/office/officeart/2005/8/layout/vList5"/>
    <dgm:cxn modelId="{A2D23658-461B-4AF5-BB43-A251CC13EEE3}" srcId="{CE2C3189-6ABF-4B67-BD3F-C76DB6323FC7}" destId="{B28E43DE-17A2-4C4F-AFED-1F3F2F51624C}" srcOrd="0" destOrd="0" parTransId="{37309919-EF04-4871-984D-7983C73C95E1}" sibTransId="{61844284-A0BE-4C28-89E9-4D07BF0189E0}"/>
    <dgm:cxn modelId="{617395B5-DB50-4313-9226-F57BE5BECCA8}" srcId="{886A7C74-0989-44AD-AD62-E98C8FE5532A}" destId="{8854B3C6-B43A-4DBA-9197-098A270CDBC4}" srcOrd="0" destOrd="0" parTransId="{F6AAFDBE-3E29-463A-B30B-286443DE6926}" sibTransId="{7973B396-B424-46E8-BE59-CEEC80CB2FD2}"/>
    <dgm:cxn modelId="{5E72FD1B-92E3-4D33-BE17-2EE4C6252CE6}" type="presOf" srcId="{886A7C74-0989-44AD-AD62-E98C8FE5532A}" destId="{200DD109-64EF-4FE3-9AA4-69317A491F45}" srcOrd="0" destOrd="0" presId="urn:microsoft.com/office/officeart/2005/8/layout/vList5"/>
    <dgm:cxn modelId="{9E0010CD-A37F-4670-BB88-3F28CC63D6C4}" type="presParOf" srcId="{B8A82034-9164-4C27-9ED8-D9416E518A97}" destId="{CAD28BBB-5721-47BE-8DBE-C60D69CD469D}" srcOrd="0" destOrd="0" presId="urn:microsoft.com/office/officeart/2005/8/layout/vList5"/>
    <dgm:cxn modelId="{89330065-C29A-48F6-8012-2302CA8CA2F5}" type="presParOf" srcId="{CAD28BBB-5721-47BE-8DBE-C60D69CD469D}" destId="{200DD109-64EF-4FE3-9AA4-69317A491F45}" srcOrd="0" destOrd="0" presId="urn:microsoft.com/office/officeart/2005/8/layout/vList5"/>
    <dgm:cxn modelId="{21E88FEE-0E94-46F5-9FF9-21D2A89DFAA9}" type="presParOf" srcId="{CAD28BBB-5721-47BE-8DBE-C60D69CD469D}" destId="{B9A605EB-06E0-4864-B00C-FA1CE0425151}" srcOrd="1" destOrd="0" presId="urn:microsoft.com/office/officeart/2005/8/layout/vList5"/>
    <dgm:cxn modelId="{C38AA90E-C86A-480D-B364-BA89FEA679D8}" type="presParOf" srcId="{B8A82034-9164-4C27-9ED8-D9416E518A97}" destId="{1CB9D8BA-C34C-4329-80F6-B1D03FDDBE25}" srcOrd="1" destOrd="0" presId="urn:microsoft.com/office/officeart/2005/8/layout/vList5"/>
    <dgm:cxn modelId="{FBF83972-9A60-4D99-9A91-7D75E9ACAC55}" type="presParOf" srcId="{B8A82034-9164-4C27-9ED8-D9416E518A97}" destId="{887DF9BD-6364-42D8-AD83-919D3AFF6E34}" srcOrd="2" destOrd="0" presId="urn:microsoft.com/office/officeart/2005/8/layout/vList5"/>
    <dgm:cxn modelId="{7E439149-4A5B-46E2-85D1-FB9EE6009FAA}" type="presParOf" srcId="{887DF9BD-6364-42D8-AD83-919D3AFF6E34}" destId="{76229878-E0F1-40B0-A9F9-EB6D41E30541}" srcOrd="0" destOrd="0" presId="urn:microsoft.com/office/officeart/2005/8/layout/vList5"/>
    <dgm:cxn modelId="{A9201145-ED9D-4B8E-8EC2-548A77AE6936}" type="presParOf" srcId="{887DF9BD-6364-42D8-AD83-919D3AFF6E34}" destId="{3314446A-4A3A-4E75-AAD5-E998A1F2AB74}" srcOrd="1" destOrd="0" presId="urn:microsoft.com/office/officeart/2005/8/layout/vList5"/>
    <dgm:cxn modelId="{84D291E6-1B90-4706-A5F3-6A0F97148A1F}" type="presParOf" srcId="{B8A82034-9164-4C27-9ED8-D9416E518A97}" destId="{A08F961E-DCAB-4CD7-B60E-480FA7A389CC}" srcOrd="3" destOrd="0" presId="urn:microsoft.com/office/officeart/2005/8/layout/vList5"/>
    <dgm:cxn modelId="{67BE0708-B91B-4453-B1FA-95F338F10D84}" type="presParOf" srcId="{B8A82034-9164-4C27-9ED8-D9416E518A97}" destId="{494A9EE0-A7C8-4747-96A6-061C26D66D80}" srcOrd="4" destOrd="0" presId="urn:microsoft.com/office/officeart/2005/8/layout/vList5"/>
    <dgm:cxn modelId="{6F78D302-BB77-4692-B152-5E4BFDBAB7F4}" type="presParOf" srcId="{494A9EE0-A7C8-4747-96A6-061C26D66D80}" destId="{7A065129-A30C-478E-AE84-D35BD73EEF38}" srcOrd="0" destOrd="0" presId="urn:microsoft.com/office/officeart/2005/8/layout/vList5"/>
    <dgm:cxn modelId="{C192531F-E70D-46FE-9220-5FD6DA00BA2E}" type="presParOf" srcId="{494A9EE0-A7C8-4747-96A6-061C26D66D80}" destId="{9227EA24-132B-4DE0-9A66-60D4E8F11DA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BEF26AC-DFC2-4847-9713-88A2B4D71CB1}"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pPr rtl="1"/>
          <a:endParaRPr lang="fa-IR"/>
        </a:p>
      </dgm:t>
    </dgm:pt>
    <dgm:pt modelId="{95C74483-B6C2-456E-96A0-C91AC9EF7BCA}">
      <dgm:prSet phldrT="[Text]" custT="1"/>
      <dgm:spPr/>
      <dgm:t>
        <a:bodyPr/>
        <a:lstStyle/>
        <a:p>
          <a:pPr algn="ctr"/>
          <a:r>
            <a:rPr lang="fa-IR" sz="1800" b="1" dirty="0">
              <a:solidFill>
                <a:srgbClr val="0070C0"/>
              </a:solidFill>
              <a:cs typeface="B Nazanin" panose="00000400000000000000" pitchFamily="2" charset="-78"/>
            </a:rPr>
            <a:t>هزینه ی بالای انجام طرح های داده شده </a:t>
          </a:r>
          <a:endParaRPr lang="en-US" sz="1800" b="1" dirty="0">
            <a:solidFill>
              <a:srgbClr val="0070C0"/>
            </a:solidFill>
            <a:cs typeface="B Nazanin" panose="00000400000000000000" pitchFamily="2" charset="-78"/>
          </a:endParaRPr>
        </a:p>
      </dgm:t>
    </dgm:pt>
    <dgm:pt modelId="{1BA0ECD6-87FA-4E1B-9E6B-44C8D7FC520C}" type="parTrans" cxnId="{30D87A78-82FA-499E-B295-55F1E9D8E70A}">
      <dgm:prSet/>
      <dgm:spPr/>
      <dgm:t>
        <a:bodyPr/>
        <a:lstStyle/>
        <a:p>
          <a:endParaRPr lang="en-US"/>
        </a:p>
      </dgm:t>
    </dgm:pt>
    <dgm:pt modelId="{9E6B62D4-FBA4-4D42-9A20-AB67A862E15A}" type="sibTrans" cxnId="{30D87A78-82FA-499E-B295-55F1E9D8E70A}">
      <dgm:prSet/>
      <dgm:spPr/>
      <dgm:t>
        <a:bodyPr/>
        <a:lstStyle/>
        <a:p>
          <a:endParaRPr lang="en-US"/>
        </a:p>
      </dgm:t>
    </dgm:pt>
    <dgm:pt modelId="{6F1842B3-0F1B-418C-8F87-EED62CD7F311}">
      <dgm:prSet custT="1"/>
      <dgm:spPr/>
      <dgm:t>
        <a:bodyPr/>
        <a:lstStyle/>
        <a:p>
          <a:r>
            <a:rPr lang="fa-IR" sz="2000" b="1" dirty="0">
              <a:solidFill>
                <a:srgbClr val="0070C0"/>
              </a:solidFill>
              <a:cs typeface="B Nazanin" panose="00000400000000000000" pitchFamily="2" charset="-78"/>
            </a:rPr>
            <a:t>محدودیت زمانی</a:t>
          </a:r>
          <a:endParaRPr lang="en-US" sz="2000" b="1" dirty="0">
            <a:solidFill>
              <a:srgbClr val="0070C0"/>
            </a:solidFill>
            <a:cs typeface="B Nazanin" panose="00000400000000000000" pitchFamily="2" charset="-78"/>
          </a:endParaRPr>
        </a:p>
      </dgm:t>
    </dgm:pt>
    <dgm:pt modelId="{10FF09AF-AFF3-4740-970F-03B16ADD1BF3}" type="parTrans" cxnId="{1FEC2DE4-0BF4-420B-A278-5F8635DE7693}">
      <dgm:prSet/>
      <dgm:spPr/>
      <dgm:t>
        <a:bodyPr/>
        <a:lstStyle/>
        <a:p>
          <a:endParaRPr lang="en-US"/>
        </a:p>
      </dgm:t>
    </dgm:pt>
    <dgm:pt modelId="{7AE7B516-32B5-4BA8-916F-FD8BE17D54A4}" type="sibTrans" cxnId="{1FEC2DE4-0BF4-420B-A278-5F8635DE7693}">
      <dgm:prSet/>
      <dgm:spPr/>
      <dgm:t>
        <a:bodyPr/>
        <a:lstStyle/>
        <a:p>
          <a:endParaRPr lang="en-US"/>
        </a:p>
      </dgm:t>
    </dgm:pt>
    <dgm:pt modelId="{BD7C7FE4-EAC6-4002-8AA2-7E1959F0776C}">
      <dgm:prSet custT="1"/>
      <dgm:spPr/>
      <dgm:t>
        <a:bodyPr/>
        <a:lstStyle/>
        <a:p>
          <a:r>
            <a:rPr lang="fa-IR" sz="2000" b="0" dirty="0">
              <a:solidFill>
                <a:srgbClr val="0070C0"/>
              </a:solidFill>
              <a:cs typeface="B Nazanin" panose="00000400000000000000" pitchFamily="2" charset="-78"/>
            </a:rPr>
            <a:t>ترجمه ی مقالات غیر فارسی دشوار بود</a:t>
          </a:r>
          <a:endParaRPr lang="en-US" sz="2000" b="0" dirty="0">
            <a:solidFill>
              <a:srgbClr val="0070C0"/>
            </a:solidFill>
            <a:cs typeface="B Nazanin" panose="00000400000000000000" pitchFamily="2" charset="-78"/>
          </a:endParaRPr>
        </a:p>
      </dgm:t>
    </dgm:pt>
    <dgm:pt modelId="{5D961B44-0D2C-4931-A89C-617CE2E20F21}" type="parTrans" cxnId="{ADC03B93-9EF2-40FD-90D8-BE9758B2946A}">
      <dgm:prSet/>
      <dgm:spPr/>
      <dgm:t>
        <a:bodyPr/>
        <a:lstStyle/>
        <a:p>
          <a:pPr rtl="1"/>
          <a:endParaRPr lang="fa-IR"/>
        </a:p>
      </dgm:t>
    </dgm:pt>
    <dgm:pt modelId="{CA600E85-7D7C-4459-BE25-7EB0960E4F4F}" type="sibTrans" cxnId="{ADC03B93-9EF2-40FD-90D8-BE9758B2946A}">
      <dgm:prSet/>
      <dgm:spPr/>
      <dgm:t>
        <a:bodyPr/>
        <a:lstStyle/>
        <a:p>
          <a:pPr rtl="1"/>
          <a:endParaRPr lang="fa-IR"/>
        </a:p>
      </dgm:t>
    </dgm:pt>
    <dgm:pt modelId="{389F58A7-927D-4E1C-8CC7-AB4B914C24BE}" type="pres">
      <dgm:prSet presAssocID="{3BEF26AC-DFC2-4847-9713-88A2B4D71CB1}" presName="compositeShape" presStyleCnt="0">
        <dgm:presLayoutVars>
          <dgm:dir/>
          <dgm:resizeHandles/>
        </dgm:presLayoutVars>
      </dgm:prSet>
      <dgm:spPr/>
      <dgm:t>
        <a:bodyPr/>
        <a:lstStyle/>
        <a:p>
          <a:endParaRPr lang="en-US"/>
        </a:p>
      </dgm:t>
    </dgm:pt>
    <dgm:pt modelId="{8C97773C-2CA2-42E9-9AB1-6C8E563CB107}" type="pres">
      <dgm:prSet presAssocID="{3BEF26AC-DFC2-4847-9713-88A2B4D71CB1}" presName="pyramid" presStyleLbl="node1" presStyleIdx="0" presStyleCnt="1" custLinFactNeighborX="20707" custLinFactNeighborY="1634"/>
      <dgm:spPr>
        <a:solidFill>
          <a:schemeClr val="accent6">
            <a:lumMod val="60000"/>
            <a:lumOff val="40000"/>
          </a:schemeClr>
        </a:solidFill>
      </dgm:spPr>
    </dgm:pt>
    <dgm:pt modelId="{A1EB4C61-88D6-4378-A223-22B49475663E}" type="pres">
      <dgm:prSet presAssocID="{3BEF26AC-DFC2-4847-9713-88A2B4D71CB1}" presName="theList" presStyleCnt="0"/>
      <dgm:spPr/>
    </dgm:pt>
    <dgm:pt modelId="{65EF9977-9715-4CF3-BC2B-6967DA2B2A96}" type="pres">
      <dgm:prSet presAssocID="{95C74483-B6C2-456E-96A0-C91AC9EF7BCA}" presName="aNode" presStyleLbl="fgAcc1" presStyleIdx="0" presStyleCnt="3" custScaleX="82490" custScaleY="50410" custLinFactNeighborX="28588" custLinFactNeighborY="7004">
        <dgm:presLayoutVars>
          <dgm:bulletEnabled val="1"/>
        </dgm:presLayoutVars>
      </dgm:prSet>
      <dgm:spPr/>
      <dgm:t>
        <a:bodyPr/>
        <a:lstStyle/>
        <a:p>
          <a:endParaRPr lang="en-US"/>
        </a:p>
      </dgm:t>
    </dgm:pt>
    <dgm:pt modelId="{EA864C9D-DACF-4E34-8B5C-721BCC60924C}" type="pres">
      <dgm:prSet presAssocID="{95C74483-B6C2-456E-96A0-C91AC9EF7BCA}" presName="aSpace" presStyleCnt="0"/>
      <dgm:spPr/>
    </dgm:pt>
    <dgm:pt modelId="{8AEA8FCD-4119-477C-BA9C-8A2EA4A7B863}" type="pres">
      <dgm:prSet presAssocID="{6F1842B3-0F1B-418C-8F87-EED62CD7F311}" presName="aNode" presStyleLbl="fgAcc1" presStyleIdx="1" presStyleCnt="3" custScaleX="78649" custScaleY="41166" custLinFactNeighborX="25373" custLinFactNeighborY="28603">
        <dgm:presLayoutVars>
          <dgm:bulletEnabled val="1"/>
        </dgm:presLayoutVars>
      </dgm:prSet>
      <dgm:spPr/>
      <dgm:t>
        <a:bodyPr/>
        <a:lstStyle/>
        <a:p>
          <a:endParaRPr lang="en-US"/>
        </a:p>
      </dgm:t>
    </dgm:pt>
    <dgm:pt modelId="{2CBC4A27-EB6E-408A-B1C0-B6A1B3E609A6}" type="pres">
      <dgm:prSet presAssocID="{6F1842B3-0F1B-418C-8F87-EED62CD7F311}" presName="aSpace" presStyleCnt="0"/>
      <dgm:spPr/>
    </dgm:pt>
    <dgm:pt modelId="{9D4C18CE-AA4F-472F-AC7D-927D365B0731}" type="pres">
      <dgm:prSet presAssocID="{BD7C7FE4-EAC6-4002-8AA2-7E1959F0776C}" presName="aNode" presStyleLbl="fgAcc1" presStyleIdx="2" presStyleCnt="3" custScaleX="86170" custScaleY="47892" custLinFactNeighborX="28588">
        <dgm:presLayoutVars>
          <dgm:bulletEnabled val="1"/>
        </dgm:presLayoutVars>
      </dgm:prSet>
      <dgm:spPr/>
      <dgm:t>
        <a:bodyPr/>
        <a:lstStyle/>
        <a:p>
          <a:endParaRPr lang="en-US"/>
        </a:p>
      </dgm:t>
    </dgm:pt>
    <dgm:pt modelId="{12C56783-F8DA-440E-9DC8-1A464AEB2DA5}" type="pres">
      <dgm:prSet presAssocID="{BD7C7FE4-EAC6-4002-8AA2-7E1959F0776C}" presName="aSpace" presStyleCnt="0"/>
      <dgm:spPr/>
    </dgm:pt>
  </dgm:ptLst>
  <dgm:cxnLst>
    <dgm:cxn modelId="{5A0E1A7A-67B5-436D-A6AE-1A7C75BF07BC}" type="presOf" srcId="{95C74483-B6C2-456E-96A0-C91AC9EF7BCA}" destId="{65EF9977-9715-4CF3-BC2B-6967DA2B2A96}" srcOrd="0" destOrd="0" presId="urn:microsoft.com/office/officeart/2005/8/layout/pyramid2"/>
    <dgm:cxn modelId="{30D87A78-82FA-499E-B295-55F1E9D8E70A}" srcId="{3BEF26AC-DFC2-4847-9713-88A2B4D71CB1}" destId="{95C74483-B6C2-456E-96A0-C91AC9EF7BCA}" srcOrd="0" destOrd="0" parTransId="{1BA0ECD6-87FA-4E1B-9E6B-44C8D7FC520C}" sibTransId="{9E6B62D4-FBA4-4D42-9A20-AB67A862E15A}"/>
    <dgm:cxn modelId="{ADC03B93-9EF2-40FD-90D8-BE9758B2946A}" srcId="{3BEF26AC-DFC2-4847-9713-88A2B4D71CB1}" destId="{BD7C7FE4-EAC6-4002-8AA2-7E1959F0776C}" srcOrd="2" destOrd="0" parTransId="{5D961B44-0D2C-4931-A89C-617CE2E20F21}" sibTransId="{CA600E85-7D7C-4459-BE25-7EB0960E4F4F}"/>
    <dgm:cxn modelId="{1FEC2DE4-0BF4-420B-A278-5F8635DE7693}" srcId="{3BEF26AC-DFC2-4847-9713-88A2B4D71CB1}" destId="{6F1842B3-0F1B-418C-8F87-EED62CD7F311}" srcOrd="1" destOrd="0" parTransId="{10FF09AF-AFF3-4740-970F-03B16ADD1BF3}" sibTransId="{7AE7B516-32B5-4BA8-916F-FD8BE17D54A4}"/>
    <dgm:cxn modelId="{114E232E-B727-4DE0-A035-07CE92B9A596}" type="presOf" srcId="{BD7C7FE4-EAC6-4002-8AA2-7E1959F0776C}" destId="{9D4C18CE-AA4F-472F-AC7D-927D365B0731}" srcOrd="0" destOrd="0" presId="urn:microsoft.com/office/officeart/2005/8/layout/pyramid2"/>
    <dgm:cxn modelId="{C4D56A06-C3ED-4B23-ABC3-82BD708E7F95}" type="presOf" srcId="{6F1842B3-0F1B-418C-8F87-EED62CD7F311}" destId="{8AEA8FCD-4119-477C-BA9C-8A2EA4A7B863}" srcOrd="0" destOrd="0" presId="urn:microsoft.com/office/officeart/2005/8/layout/pyramid2"/>
    <dgm:cxn modelId="{C7338C4A-33AC-4E82-8044-9F60FFB17EBC}" type="presOf" srcId="{3BEF26AC-DFC2-4847-9713-88A2B4D71CB1}" destId="{389F58A7-927D-4E1C-8CC7-AB4B914C24BE}" srcOrd="0" destOrd="0" presId="urn:microsoft.com/office/officeart/2005/8/layout/pyramid2"/>
    <dgm:cxn modelId="{03F5BF78-C3A7-428A-95F7-5DDE94B9B0B7}" type="presParOf" srcId="{389F58A7-927D-4E1C-8CC7-AB4B914C24BE}" destId="{8C97773C-2CA2-42E9-9AB1-6C8E563CB107}" srcOrd="0" destOrd="0" presId="urn:microsoft.com/office/officeart/2005/8/layout/pyramid2"/>
    <dgm:cxn modelId="{D7D4B5B4-2333-49D9-B7DF-A594D8FD78A1}" type="presParOf" srcId="{389F58A7-927D-4E1C-8CC7-AB4B914C24BE}" destId="{A1EB4C61-88D6-4378-A223-22B49475663E}" srcOrd="1" destOrd="0" presId="urn:microsoft.com/office/officeart/2005/8/layout/pyramid2"/>
    <dgm:cxn modelId="{A8F62340-6F3E-410C-BB3E-8E71515C7B60}" type="presParOf" srcId="{A1EB4C61-88D6-4378-A223-22B49475663E}" destId="{65EF9977-9715-4CF3-BC2B-6967DA2B2A96}" srcOrd="0" destOrd="0" presId="urn:microsoft.com/office/officeart/2005/8/layout/pyramid2"/>
    <dgm:cxn modelId="{2406E2EA-65F7-4663-A3FD-44EC651F2533}" type="presParOf" srcId="{A1EB4C61-88D6-4378-A223-22B49475663E}" destId="{EA864C9D-DACF-4E34-8B5C-721BCC60924C}" srcOrd="1" destOrd="0" presId="urn:microsoft.com/office/officeart/2005/8/layout/pyramid2"/>
    <dgm:cxn modelId="{30C1835B-A56B-47FE-87F9-A55CFBCE08B3}" type="presParOf" srcId="{A1EB4C61-88D6-4378-A223-22B49475663E}" destId="{8AEA8FCD-4119-477C-BA9C-8A2EA4A7B863}" srcOrd="2" destOrd="0" presId="urn:microsoft.com/office/officeart/2005/8/layout/pyramid2"/>
    <dgm:cxn modelId="{D9A3784C-40E3-4FEC-8486-AFAE6AF04AAD}" type="presParOf" srcId="{A1EB4C61-88D6-4378-A223-22B49475663E}" destId="{2CBC4A27-EB6E-408A-B1C0-B6A1B3E609A6}" srcOrd="3" destOrd="0" presId="urn:microsoft.com/office/officeart/2005/8/layout/pyramid2"/>
    <dgm:cxn modelId="{F5FCA54C-FB39-4F33-8255-DED44BE3A149}" type="presParOf" srcId="{A1EB4C61-88D6-4378-A223-22B49475663E}" destId="{9D4C18CE-AA4F-472F-AC7D-927D365B0731}" srcOrd="4" destOrd="0" presId="urn:microsoft.com/office/officeart/2005/8/layout/pyramid2"/>
    <dgm:cxn modelId="{D0226A76-D003-45E3-AAF9-7E2AB19814E2}" type="presParOf" srcId="{A1EB4C61-88D6-4378-A223-22B49475663E}" destId="{12C56783-F8DA-440E-9DC8-1A464AEB2DA5}"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50BA3EE-3900-4E60-8CA9-DFCCC905E940}"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pPr rtl="1"/>
          <a:endParaRPr lang="fa-IR"/>
        </a:p>
      </dgm:t>
    </dgm:pt>
    <dgm:pt modelId="{5595ED8D-4CA3-42DA-A867-7E379C746967}">
      <dgm:prSet phldrT="[Text]"/>
      <dgm:spPr>
        <a:solidFill>
          <a:srgbClr val="00B0F0"/>
        </a:solidFill>
      </dgm:spPr>
      <dgm:t>
        <a:bodyPr/>
        <a:lstStyle/>
        <a:p>
          <a:pPr rtl="1"/>
          <a:r>
            <a:rPr lang="fa-IR" dirty="0">
              <a:solidFill>
                <a:schemeClr val="tx1"/>
              </a:solidFill>
              <a:cs typeface="B Nazanin" panose="00000400000000000000" pitchFamily="2" charset="-78"/>
            </a:rPr>
            <a:t>پیشنهادات</a:t>
          </a:r>
        </a:p>
      </dgm:t>
    </dgm:pt>
    <dgm:pt modelId="{008E4EEE-D93B-4DCB-A94C-F5CF1C36E6EE}" type="parTrans" cxnId="{46B9C43D-49C7-4606-B75D-9DE3CA3C95F7}">
      <dgm:prSet/>
      <dgm:spPr/>
      <dgm:t>
        <a:bodyPr/>
        <a:lstStyle/>
        <a:p>
          <a:pPr rtl="1"/>
          <a:endParaRPr lang="fa-IR"/>
        </a:p>
      </dgm:t>
    </dgm:pt>
    <dgm:pt modelId="{49F40E56-857B-486A-AD0E-A7F44BDB399D}" type="sibTrans" cxnId="{46B9C43D-49C7-4606-B75D-9DE3CA3C95F7}">
      <dgm:prSet/>
      <dgm:spPr/>
      <dgm:t>
        <a:bodyPr/>
        <a:lstStyle/>
        <a:p>
          <a:pPr rtl="1"/>
          <a:endParaRPr lang="fa-IR"/>
        </a:p>
      </dgm:t>
    </dgm:pt>
    <dgm:pt modelId="{3EAB0779-4432-453F-AB5D-FCDA4340E3B6}">
      <dgm:prSet phldrT="[Text]"/>
      <dgm:spPr>
        <a:solidFill>
          <a:schemeClr val="accent6">
            <a:lumMod val="60000"/>
            <a:lumOff val="40000"/>
          </a:schemeClr>
        </a:solidFill>
      </dgm:spPr>
      <dgm:t>
        <a:bodyPr/>
        <a:lstStyle/>
        <a:p>
          <a:pPr rtl="1"/>
          <a:r>
            <a:rPr lang="fa-IR" dirty="0">
              <a:solidFill>
                <a:schemeClr val="accent6">
                  <a:lumMod val="50000"/>
                </a:schemeClr>
              </a:solidFill>
              <a:cs typeface="B Nazanin" panose="00000400000000000000" pitchFamily="2" charset="-78"/>
            </a:rPr>
            <a:t>1</a:t>
          </a:r>
        </a:p>
      </dgm:t>
    </dgm:pt>
    <dgm:pt modelId="{BAD3100C-9B27-45D9-BFFB-4E1AABE93EFF}" type="parTrans" cxnId="{A43FEBBC-CC3C-40E9-AF66-6519DC5F2BC9}">
      <dgm:prSet/>
      <dgm:spPr/>
      <dgm:t>
        <a:bodyPr/>
        <a:lstStyle/>
        <a:p>
          <a:pPr rtl="1"/>
          <a:endParaRPr lang="fa-IR"/>
        </a:p>
      </dgm:t>
    </dgm:pt>
    <dgm:pt modelId="{C8790236-3FAC-4966-A2C5-3C77B97C7691}" type="sibTrans" cxnId="{A43FEBBC-CC3C-40E9-AF66-6519DC5F2BC9}">
      <dgm:prSet/>
      <dgm:spPr/>
      <dgm:t>
        <a:bodyPr/>
        <a:lstStyle/>
        <a:p>
          <a:pPr rtl="1"/>
          <a:endParaRPr lang="fa-IR"/>
        </a:p>
      </dgm:t>
    </dgm:pt>
    <dgm:pt modelId="{D7D939E2-9B84-4E4D-A5FD-674A479EE5D3}">
      <dgm:prSet phldrT="[Text]" custT="1"/>
      <dgm:spPr/>
      <dgm:t>
        <a:bodyPr/>
        <a:lstStyle/>
        <a:p>
          <a:pPr algn="ctr" rtl="1"/>
          <a:r>
            <a:rPr lang="fa-IR" sz="3200" b="0" dirty="0">
              <a:solidFill>
                <a:srgbClr val="0070C0"/>
              </a:solidFill>
              <a:cs typeface="B Nazanin" panose="00000400000000000000" pitchFamily="2" charset="-78"/>
            </a:rPr>
            <a:t>ساخت دستگاهی با الگوریتم دستگاه گوارش نشخوارکنندگان استفاده از محصول نهایی به عنوان ماده ی تجزیه کننده ی آن </a:t>
          </a:r>
        </a:p>
      </dgm:t>
    </dgm:pt>
    <dgm:pt modelId="{0BFD01B3-6FFD-41C5-A890-8B33ECE2CA0D}" type="parTrans" cxnId="{D67286B5-B930-4BA4-9F28-961478AD6239}">
      <dgm:prSet/>
      <dgm:spPr/>
      <dgm:t>
        <a:bodyPr/>
        <a:lstStyle/>
        <a:p>
          <a:pPr rtl="1"/>
          <a:endParaRPr lang="fa-IR"/>
        </a:p>
      </dgm:t>
    </dgm:pt>
    <dgm:pt modelId="{89619731-48F4-4A03-99A2-D19BB52C98FF}" type="sibTrans" cxnId="{D67286B5-B930-4BA4-9F28-961478AD6239}">
      <dgm:prSet/>
      <dgm:spPr/>
      <dgm:t>
        <a:bodyPr/>
        <a:lstStyle/>
        <a:p>
          <a:pPr rtl="1"/>
          <a:endParaRPr lang="fa-IR"/>
        </a:p>
      </dgm:t>
    </dgm:pt>
    <dgm:pt modelId="{4CCA2CC2-6B12-4407-8954-05CF76BF2278}">
      <dgm:prSet phldrT="[Text]"/>
      <dgm:spPr>
        <a:solidFill>
          <a:schemeClr val="accent6">
            <a:lumMod val="60000"/>
            <a:lumOff val="40000"/>
          </a:schemeClr>
        </a:solidFill>
      </dgm:spPr>
      <dgm:t>
        <a:bodyPr/>
        <a:lstStyle/>
        <a:p>
          <a:pPr rtl="1"/>
          <a:r>
            <a:rPr lang="fa-IR" dirty="0">
              <a:solidFill>
                <a:schemeClr val="accent6">
                  <a:lumMod val="50000"/>
                </a:schemeClr>
              </a:solidFill>
              <a:cs typeface="B Nazanin" panose="00000400000000000000" pitchFamily="2" charset="-78"/>
            </a:rPr>
            <a:t>2</a:t>
          </a:r>
        </a:p>
      </dgm:t>
    </dgm:pt>
    <dgm:pt modelId="{735A8133-9A9B-4AB0-945F-EE8A7D968A41}" type="parTrans" cxnId="{80286AD0-6CE0-4A14-867E-88D085E2C5EA}">
      <dgm:prSet/>
      <dgm:spPr/>
      <dgm:t>
        <a:bodyPr/>
        <a:lstStyle/>
        <a:p>
          <a:pPr rtl="1"/>
          <a:endParaRPr lang="fa-IR"/>
        </a:p>
      </dgm:t>
    </dgm:pt>
    <dgm:pt modelId="{EF71150C-294C-4C4B-899A-F831807CCB13}" type="sibTrans" cxnId="{80286AD0-6CE0-4A14-867E-88D085E2C5EA}">
      <dgm:prSet/>
      <dgm:spPr/>
      <dgm:t>
        <a:bodyPr/>
        <a:lstStyle/>
        <a:p>
          <a:pPr rtl="1"/>
          <a:endParaRPr lang="fa-IR"/>
        </a:p>
      </dgm:t>
    </dgm:pt>
    <dgm:pt modelId="{6A82D50C-B24B-4F58-A5E7-3A1ABADF855A}">
      <dgm:prSet phldrT="[Text]"/>
      <dgm:spPr/>
      <dgm:t>
        <a:bodyPr/>
        <a:lstStyle/>
        <a:p>
          <a:pPr rtl="1"/>
          <a:endParaRPr lang="fa-IR" dirty="0"/>
        </a:p>
      </dgm:t>
    </dgm:pt>
    <dgm:pt modelId="{312BAA27-4680-474E-AE3B-37CCE9A9C7F9}" type="parTrans" cxnId="{7415CC33-62D3-4E83-96E6-F179587CF3D9}">
      <dgm:prSet/>
      <dgm:spPr/>
      <dgm:t>
        <a:bodyPr/>
        <a:lstStyle/>
        <a:p>
          <a:pPr rtl="1"/>
          <a:endParaRPr lang="fa-IR"/>
        </a:p>
      </dgm:t>
    </dgm:pt>
    <dgm:pt modelId="{86C12459-9526-4D31-A374-FF0E9A423473}" type="sibTrans" cxnId="{7415CC33-62D3-4E83-96E6-F179587CF3D9}">
      <dgm:prSet/>
      <dgm:spPr/>
      <dgm:t>
        <a:bodyPr/>
        <a:lstStyle/>
        <a:p>
          <a:pPr rtl="1"/>
          <a:endParaRPr lang="fa-IR"/>
        </a:p>
      </dgm:t>
    </dgm:pt>
    <dgm:pt modelId="{8892BE28-E7B8-4379-9BB3-3579B68F17F6}" type="pres">
      <dgm:prSet presAssocID="{050BA3EE-3900-4E60-8CA9-DFCCC905E940}" presName="rootnode" presStyleCnt="0">
        <dgm:presLayoutVars>
          <dgm:chMax/>
          <dgm:chPref/>
          <dgm:dir/>
          <dgm:animLvl val="lvl"/>
        </dgm:presLayoutVars>
      </dgm:prSet>
      <dgm:spPr/>
      <dgm:t>
        <a:bodyPr/>
        <a:lstStyle/>
        <a:p>
          <a:endParaRPr lang="en-US"/>
        </a:p>
      </dgm:t>
    </dgm:pt>
    <dgm:pt modelId="{73B656A4-AA6B-4CBF-AE75-0FA2C327E28B}" type="pres">
      <dgm:prSet presAssocID="{5595ED8D-4CA3-42DA-A867-7E379C746967}" presName="composite" presStyleCnt="0"/>
      <dgm:spPr/>
    </dgm:pt>
    <dgm:pt modelId="{4440E8DE-7BB8-418D-854C-829EAD4C3127}" type="pres">
      <dgm:prSet presAssocID="{5595ED8D-4CA3-42DA-A867-7E379C746967}" presName="bentUpArrow1" presStyleLbl="alignImgPlace1" presStyleIdx="0" presStyleCnt="2"/>
      <dgm:spPr>
        <a:solidFill>
          <a:schemeClr val="accent1">
            <a:lumMod val="75000"/>
          </a:schemeClr>
        </a:solidFill>
      </dgm:spPr>
    </dgm:pt>
    <dgm:pt modelId="{2E28C190-AA2F-4E3F-AAD8-FAEE171992FA}" type="pres">
      <dgm:prSet presAssocID="{5595ED8D-4CA3-42DA-A867-7E379C746967}" presName="ParentText" presStyleLbl="node1" presStyleIdx="0" presStyleCnt="3">
        <dgm:presLayoutVars>
          <dgm:chMax val="1"/>
          <dgm:chPref val="1"/>
          <dgm:bulletEnabled val="1"/>
        </dgm:presLayoutVars>
      </dgm:prSet>
      <dgm:spPr/>
      <dgm:t>
        <a:bodyPr/>
        <a:lstStyle/>
        <a:p>
          <a:endParaRPr lang="en-US"/>
        </a:p>
      </dgm:t>
    </dgm:pt>
    <dgm:pt modelId="{152A9228-B980-42A7-BB60-E96DB5A3A28A}" type="pres">
      <dgm:prSet presAssocID="{5595ED8D-4CA3-42DA-A867-7E379C746967}" presName="ChildText" presStyleLbl="revTx" presStyleIdx="0" presStyleCnt="3">
        <dgm:presLayoutVars>
          <dgm:chMax val="0"/>
          <dgm:chPref val="0"/>
          <dgm:bulletEnabled val="1"/>
        </dgm:presLayoutVars>
      </dgm:prSet>
      <dgm:spPr/>
    </dgm:pt>
    <dgm:pt modelId="{2976708A-3B89-4CC7-855B-29AD393B4601}" type="pres">
      <dgm:prSet presAssocID="{49F40E56-857B-486A-AD0E-A7F44BDB399D}" presName="sibTrans" presStyleCnt="0"/>
      <dgm:spPr/>
    </dgm:pt>
    <dgm:pt modelId="{451CA164-67E2-419C-95FA-82E3850798E8}" type="pres">
      <dgm:prSet presAssocID="{3EAB0779-4432-453F-AB5D-FCDA4340E3B6}" presName="composite" presStyleCnt="0"/>
      <dgm:spPr/>
    </dgm:pt>
    <dgm:pt modelId="{EF656499-2839-4C5B-A587-EA16BB759913}" type="pres">
      <dgm:prSet presAssocID="{3EAB0779-4432-453F-AB5D-FCDA4340E3B6}" presName="bentUpArrow1" presStyleLbl="alignImgPlace1" presStyleIdx="1" presStyleCnt="2" custLinFactNeighborX="4422" custLinFactNeighborY="1042"/>
      <dgm:spPr>
        <a:solidFill>
          <a:schemeClr val="accent1">
            <a:lumMod val="75000"/>
          </a:schemeClr>
        </a:solidFill>
      </dgm:spPr>
    </dgm:pt>
    <dgm:pt modelId="{5C9F8335-5CE3-4A5B-A2B7-C679AB15D427}" type="pres">
      <dgm:prSet presAssocID="{3EAB0779-4432-453F-AB5D-FCDA4340E3B6}" presName="ParentText" presStyleLbl="node1" presStyleIdx="1" presStyleCnt="3" custLinFactNeighborX="-3605" custLinFactNeighborY="0">
        <dgm:presLayoutVars>
          <dgm:chMax val="1"/>
          <dgm:chPref val="1"/>
          <dgm:bulletEnabled val="1"/>
        </dgm:presLayoutVars>
      </dgm:prSet>
      <dgm:spPr/>
      <dgm:t>
        <a:bodyPr/>
        <a:lstStyle/>
        <a:p>
          <a:endParaRPr lang="en-US"/>
        </a:p>
      </dgm:t>
    </dgm:pt>
    <dgm:pt modelId="{C4A3A454-466B-4C66-86AD-21E6A44C310B}" type="pres">
      <dgm:prSet presAssocID="{3EAB0779-4432-453F-AB5D-FCDA4340E3B6}" presName="ChildText" presStyleLbl="revTx" presStyleIdx="1" presStyleCnt="3" custScaleX="268468" custLinFactNeighborX="96667" custLinFactNeighborY="63">
        <dgm:presLayoutVars>
          <dgm:chMax val="0"/>
          <dgm:chPref val="0"/>
          <dgm:bulletEnabled val="1"/>
        </dgm:presLayoutVars>
      </dgm:prSet>
      <dgm:spPr/>
      <dgm:t>
        <a:bodyPr/>
        <a:lstStyle/>
        <a:p>
          <a:endParaRPr lang="en-US"/>
        </a:p>
      </dgm:t>
    </dgm:pt>
    <dgm:pt modelId="{C2205BAD-E3C8-46B2-BD7A-1972A83B6523}" type="pres">
      <dgm:prSet presAssocID="{C8790236-3FAC-4966-A2C5-3C77B97C7691}" presName="sibTrans" presStyleCnt="0"/>
      <dgm:spPr/>
    </dgm:pt>
    <dgm:pt modelId="{D374B1EF-A569-40E3-814B-C213D7BD462A}" type="pres">
      <dgm:prSet presAssocID="{4CCA2CC2-6B12-4407-8954-05CF76BF2278}" presName="composite" presStyleCnt="0"/>
      <dgm:spPr/>
    </dgm:pt>
    <dgm:pt modelId="{A7FE3DEA-10CC-416E-9064-97CCE6675475}" type="pres">
      <dgm:prSet presAssocID="{4CCA2CC2-6B12-4407-8954-05CF76BF2278}" presName="ParentText" presStyleLbl="node1" presStyleIdx="2" presStyleCnt="3">
        <dgm:presLayoutVars>
          <dgm:chMax val="1"/>
          <dgm:chPref val="1"/>
          <dgm:bulletEnabled val="1"/>
        </dgm:presLayoutVars>
      </dgm:prSet>
      <dgm:spPr/>
      <dgm:t>
        <a:bodyPr/>
        <a:lstStyle/>
        <a:p>
          <a:endParaRPr lang="en-US"/>
        </a:p>
      </dgm:t>
    </dgm:pt>
    <dgm:pt modelId="{2D91F52C-8C4E-4563-8893-56C46C19E8FF}" type="pres">
      <dgm:prSet presAssocID="{4CCA2CC2-6B12-4407-8954-05CF76BF2278}" presName="FinalChildText" presStyleLbl="revTx" presStyleIdx="2" presStyleCnt="3">
        <dgm:presLayoutVars>
          <dgm:chMax val="0"/>
          <dgm:chPref val="0"/>
          <dgm:bulletEnabled val="1"/>
        </dgm:presLayoutVars>
      </dgm:prSet>
      <dgm:spPr/>
      <dgm:t>
        <a:bodyPr/>
        <a:lstStyle/>
        <a:p>
          <a:endParaRPr lang="en-US"/>
        </a:p>
      </dgm:t>
    </dgm:pt>
  </dgm:ptLst>
  <dgm:cxnLst>
    <dgm:cxn modelId="{4488DD38-401C-48C5-8A84-3B5B87D32DF0}" type="presOf" srcId="{050BA3EE-3900-4E60-8CA9-DFCCC905E940}" destId="{8892BE28-E7B8-4379-9BB3-3579B68F17F6}" srcOrd="0" destOrd="0" presId="urn:microsoft.com/office/officeart/2005/8/layout/StepDownProcess"/>
    <dgm:cxn modelId="{E39BFF4A-5E13-4C8C-BB06-3DEDD9970907}" type="presOf" srcId="{D7D939E2-9B84-4E4D-A5FD-674A479EE5D3}" destId="{C4A3A454-466B-4C66-86AD-21E6A44C310B}" srcOrd="0" destOrd="0" presId="urn:microsoft.com/office/officeart/2005/8/layout/StepDownProcess"/>
    <dgm:cxn modelId="{7415CC33-62D3-4E83-96E6-F179587CF3D9}" srcId="{4CCA2CC2-6B12-4407-8954-05CF76BF2278}" destId="{6A82D50C-B24B-4F58-A5E7-3A1ABADF855A}" srcOrd="0" destOrd="0" parTransId="{312BAA27-4680-474E-AE3B-37CCE9A9C7F9}" sibTransId="{86C12459-9526-4D31-A374-FF0E9A423473}"/>
    <dgm:cxn modelId="{8EEA1FE1-49F4-4EA1-9C7B-AD382C813BDD}" type="presOf" srcId="{6A82D50C-B24B-4F58-A5E7-3A1ABADF855A}" destId="{2D91F52C-8C4E-4563-8893-56C46C19E8FF}" srcOrd="0" destOrd="0" presId="urn:microsoft.com/office/officeart/2005/8/layout/StepDownProcess"/>
    <dgm:cxn modelId="{46B9C43D-49C7-4606-B75D-9DE3CA3C95F7}" srcId="{050BA3EE-3900-4E60-8CA9-DFCCC905E940}" destId="{5595ED8D-4CA3-42DA-A867-7E379C746967}" srcOrd="0" destOrd="0" parTransId="{008E4EEE-D93B-4DCB-A94C-F5CF1C36E6EE}" sibTransId="{49F40E56-857B-486A-AD0E-A7F44BDB399D}"/>
    <dgm:cxn modelId="{8D4B5551-B820-4E6C-9624-686A658D89FD}" type="presOf" srcId="{4CCA2CC2-6B12-4407-8954-05CF76BF2278}" destId="{A7FE3DEA-10CC-416E-9064-97CCE6675475}" srcOrd="0" destOrd="0" presId="urn:microsoft.com/office/officeart/2005/8/layout/StepDownProcess"/>
    <dgm:cxn modelId="{0B214B32-CB70-4B10-9EA0-7425D58CF74D}" type="presOf" srcId="{5595ED8D-4CA3-42DA-A867-7E379C746967}" destId="{2E28C190-AA2F-4E3F-AAD8-FAEE171992FA}" srcOrd="0" destOrd="0" presId="urn:microsoft.com/office/officeart/2005/8/layout/StepDownProcess"/>
    <dgm:cxn modelId="{8B439639-B5C8-4A03-A022-17FA977A70ED}" type="presOf" srcId="{3EAB0779-4432-453F-AB5D-FCDA4340E3B6}" destId="{5C9F8335-5CE3-4A5B-A2B7-C679AB15D427}" srcOrd="0" destOrd="0" presId="urn:microsoft.com/office/officeart/2005/8/layout/StepDownProcess"/>
    <dgm:cxn modelId="{D67286B5-B930-4BA4-9F28-961478AD6239}" srcId="{3EAB0779-4432-453F-AB5D-FCDA4340E3B6}" destId="{D7D939E2-9B84-4E4D-A5FD-674A479EE5D3}" srcOrd="0" destOrd="0" parTransId="{0BFD01B3-6FFD-41C5-A890-8B33ECE2CA0D}" sibTransId="{89619731-48F4-4A03-99A2-D19BB52C98FF}"/>
    <dgm:cxn modelId="{A43FEBBC-CC3C-40E9-AF66-6519DC5F2BC9}" srcId="{050BA3EE-3900-4E60-8CA9-DFCCC905E940}" destId="{3EAB0779-4432-453F-AB5D-FCDA4340E3B6}" srcOrd="1" destOrd="0" parTransId="{BAD3100C-9B27-45D9-BFFB-4E1AABE93EFF}" sibTransId="{C8790236-3FAC-4966-A2C5-3C77B97C7691}"/>
    <dgm:cxn modelId="{80286AD0-6CE0-4A14-867E-88D085E2C5EA}" srcId="{050BA3EE-3900-4E60-8CA9-DFCCC905E940}" destId="{4CCA2CC2-6B12-4407-8954-05CF76BF2278}" srcOrd="2" destOrd="0" parTransId="{735A8133-9A9B-4AB0-945F-EE8A7D968A41}" sibTransId="{EF71150C-294C-4C4B-899A-F831807CCB13}"/>
    <dgm:cxn modelId="{063E794D-5EBC-416D-8F9F-C95B723F2627}" type="presParOf" srcId="{8892BE28-E7B8-4379-9BB3-3579B68F17F6}" destId="{73B656A4-AA6B-4CBF-AE75-0FA2C327E28B}" srcOrd="0" destOrd="0" presId="urn:microsoft.com/office/officeart/2005/8/layout/StepDownProcess"/>
    <dgm:cxn modelId="{EB546A35-3B5F-4F29-BC86-2E3032F6A9B2}" type="presParOf" srcId="{73B656A4-AA6B-4CBF-AE75-0FA2C327E28B}" destId="{4440E8DE-7BB8-418D-854C-829EAD4C3127}" srcOrd="0" destOrd="0" presId="urn:microsoft.com/office/officeart/2005/8/layout/StepDownProcess"/>
    <dgm:cxn modelId="{6838C23C-4E4D-4FAA-A478-741793F8E19D}" type="presParOf" srcId="{73B656A4-AA6B-4CBF-AE75-0FA2C327E28B}" destId="{2E28C190-AA2F-4E3F-AAD8-FAEE171992FA}" srcOrd="1" destOrd="0" presId="urn:microsoft.com/office/officeart/2005/8/layout/StepDownProcess"/>
    <dgm:cxn modelId="{E2F6059E-9AA3-4B78-AF7B-226328154C93}" type="presParOf" srcId="{73B656A4-AA6B-4CBF-AE75-0FA2C327E28B}" destId="{152A9228-B980-42A7-BB60-E96DB5A3A28A}" srcOrd="2" destOrd="0" presId="urn:microsoft.com/office/officeart/2005/8/layout/StepDownProcess"/>
    <dgm:cxn modelId="{61965728-070D-4C79-BF47-0527BDCCBC9A}" type="presParOf" srcId="{8892BE28-E7B8-4379-9BB3-3579B68F17F6}" destId="{2976708A-3B89-4CC7-855B-29AD393B4601}" srcOrd="1" destOrd="0" presId="urn:microsoft.com/office/officeart/2005/8/layout/StepDownProcess"/>
    <dgm:cxn modelId="{4E63A115-BF43-47ED-97B8-AB16427DC637}" type="presParOf" srcId="{8892BE28-E7B8-4379-9BB3-3579B68F17F6}" destId="{451CA164-67E2-419C-95FA-82E3850798E8}" srcOrd="2" destOrd="0" presId="urn:microsoft.com/office/officeart/2005/8/layout/StepDownProcess"/>
    <dgm:cxn modelId="{2CBDD224-F002-4392-B1C0-46D2FCBF5655}" type="presParOf" srcId="{451CA164-67E2-419C-95FA-82E3850798E8}" destId="{EF656499-2839-4C5B-A587-EA16BB759913}" srcOrd="0" destOrd="0" presId="urn:microsoft.com/office/officeart/2005/8/layout/StepDownProcess"/>
    <dgm:cxn modelId="{72B8159C-8C15-4E6A-8811-3B7BCCF598E3}" type="presParOf" srcId="{451CA164-67E2-419C-95FA-82E3850798E8}" destId="{5C9F8335-5CE3-4A5B-A2B7-C679AB15D427}" srcOrd="1" destOrd="0" presId="urn:microsoft.com/office/officeart/2005/8/layout/StepDownProcess"/>
    <dgm:cxn modelId="{56AC4E0A-B33B-430C-9B68-DF7F7BBD1BDD}" type="presParOf" srcId="{451CA164-67E2-419C-95FA-82E3850798E8}" destId="{C4A3A454-466B-4C66-86AD-21E6A44C310B}" srcOrd="2" destOrd="0" presId="urn:microsoft.com/office/officeart/2005/8/layout/StepDownProcess"/>
    <dgm:cxn modelId="{B0562490-5277-4211-B0AA-1AA3C9AA87B0}" type="presParOf" srcId="{8892BE28-E7B8-4379-9BB3-3579B68F17F6}" destId="{C2205BAD-E3C8-46B2-BD7A-1972A83B6523}" srcOrd="3" destOrd="0" presId="urn:microsoft.com/office/officeart/2005/8/layout/StepDownProcess"/>
    <dgm:cxn modelId="{12CA1732-5819-4175-BB01-D75496894743}" type="presParOf" srcId="{8892BE28-E7B8-4379-9BB3-3579B68F17F6}" destId="{D374B1EF-A569-40E3-814B-C213D7BD462A}" srcOrd="4" destOrd="0" presId="urn:microsoft.com/office/officeart/2005/8/layout/StepDownProcess"/>
    <dgm:cxn modelId="{1098EA02-563F-4539-8DF8-41550CE133D2}" type="presParOf" srcId="{D374B1EF-A569-40E3-814B-C213D7BD462A}" destId="{A7FE3DEA-10CC-416E-9064-97CCE6675475}" srcOrd="0" destOrd="0" presId="urn:microsoft.com/office/officeart/2005/8/layout/StepDownProcess"/>
    <dgm:cxn modelId="{4CFE8099-0D9C-471A-A820-CF978B9E142B}" type="presParOf" srcId="{D374B1EF-A569-40E3-814B-C213D7BD462A}" destId="{2D91F52C-8C4E-4563-8893-56C46C19E8FF}"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EB64E95-C105-43DD-BAFD-12DF4E19FA1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pPr rtl="1"/>
          <a:endParaRPr lang="fa-IR"/>
        </a:p>
      </dgm:t>
    </dgm:pt>
    <dgm:pt modelId="{F491CFAE-D223-4D13-8F12-6F28492DC4D4}" type="pres">
      <dgm:prSet presAssocID="{EEB64E95-C105-43DD-BAFD-12DF4E19FA17}" presName="cycle" presStyleCnt="0">
        <dgm:presLayoutVars>
          <dgm:chMax val="1"/>
          <dgm:dir/>
          <dgm:animLvl val="ctr"/>
          <dgm:resizeHandles val="exact"/>
        </dgm:presLayoutVars>
      </dgm:prSet>
      <dgm:spPr/>
      <dgm:t>
        <a:bodyPr/>
        <a:lstStyle/>
        <a:p>
          <a:endParaRPr lang="en-US"/>
        </a:p>
      </dgm:t>
    </dgm:pt>
  </dgm:ptLst>
  <dgm:cxnLst>
    <dgm:cxn modelId="{19455DC3-E2E0-4EDC-A4C7-730CE2698C1F}" type="presOf" srcId="{EEB64E95-C105-43DD-BAFD-12DF4E19FA17}" destId="{F491CFAE-D223-4D13-8F12-6F28492DC4D4}" srcOrd="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D05C56-D6E6-4ECA-BB6C-8A46EF279928}"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pPr rtl="1"/>
          <a:endParaRPr lang="fa-IR"/>
        </a:p>
      </dgm:t>
    </dgm:pt>
    <dgm:pt modelId="{C62A7B0A-4970-4448-A980-D43FE1F0D4A1}">
      <dgm:prSet phldrT="[Text]"/>
      <dgm:spPr>
        <a:solidFill>
          <a:schemeClr val="accent6">
            <a:lumMod val="60000"/>
            <a:lumOff val="40000"/>
          </a:schemeClr>
        </a:solidFill>
      </dgm:spPr>
      <dgm:t>
        <a:bodyPr/>
        <a:lstStyle/>
        <a:p>
          <a:pPr rtl="1"/>
          <a:r>
            <a:rPr lang="fa-IR" dirty="0">
              <a:solidFill>
                <a:schemeClr val="tx1">
                  <a:lumMod val="75000"/>
                  <a:lumOff val="25000"/>
                </a:schemeClr>
              </a:solidFill>
              <a:cs typeface="B Nazanin" panose="00000400000000000000" pitchFamily="2" charset="-78"/>
            </a:rPr>
            <a:t>مشکل</a:t>
          </a:r>
        </a:p>
      </dgm:t>
    </dgm:pt>
    <dgm:pt modelId="{B41324E7-69E2-471A-8EE3-173382132F85}" type="parTrans" cxnId="{4AE56127-E6A9-4AD1-91BF-21BDA885C7E4}">
      <dgm:prSet/>
      <dgm:spPr/>
      <dgm:t>
        <a:bodyPr/>
        <a:lstStyle/>
        <a:p>
          <a:pPr rtl="1"/>
          <a:endParaRPr lang="fa-IR"/>
        </a:p>
      </dgm:t>
    </dgm:pt>
    <dgm:pt modelId="{FBC032BE-C4DA-46CD-A0D0-2DDD610EDDAC}" type="sibTrans" cxnId="{4AE56127-E6A9-4AD1-91BF-21BDA885C7E4}">
      <dgm:prSet/>
      <dgm:spPr/>
      <dgm:t>
        <a:bodyPr/>
        <a:lstStyle/>
        <a:p>
          <a:pPr rtl="1"/>
          <a:endParaRPr lang="fa-IR" dirty="0"/>
        </a:p>
      </dgm:t>
    </dgm:pt>
    <dgm:pt modelId="{1286EFFF-0244-4F55-822C-80117B41D565}">
      <dgm:prSet phldrT="[Text]" custT="1"/>
      <dgm:spPr/>
      <dgm:t>
        <a:bodyPr/>
        <a:lstStyle/>
        <a:p>
          <a:pPr algn="ctr" rtl="1"/>
          <a:r>
            <a:rPr lang="fa-IR" sz="2400" dirty="0">
              <a:solidFill>
                <a:srgbClr val="0070C0"/>
              </a:solidFill>
              <a:cs typeface="B Nazanin" panose="00000400000000000000" pitchFamily="2" charset="-78"/>
            </a:rPr>
            <a:t>تجزیه ناپذیر بودن اکثر پلاستیک ها و ایجاد آلودگی و مشکلات زیستی </a:t>
          </a:r>
        </a:p>
      </dgm:t>
    </dgm:pt>
    <dgm:pt modelId="{77A01DAE-1892-44EA-B5D5-34869C7CAD0F}" type="parTrans" cxnId="{096CC656-789F-4D2A-BE9C-5A924FA98E4F}">
      <dgm:prSet/>
      <dgm:spPr/>
      <dgm:t>
        <a:bodyPr/>
        <a:lstStyle/>
        <a:p>
          <a:pPr rtl="1"/>
          <a:endParaRPr lang="fa-IR"/>
        </a:p>
      </dgm:t>
    </dgm:pt>
    <dgm:pt modelId="{DD4ABFB2-1412-4FA1-AB87-6F931A3EF5B8}" type="sibTrans" cxnId="{096CC656-789F-4D2A-BE9C-5A924FA98E4F}">
      <dgm:prSet/>
      <dgm:spPr/>
      <dgm:t>
        <a:bodyPr/>
        <a:lstStyle/>
        <a:p>
          <a:pPr rtl="1"/>
          <a:endParaRPr lang="fa-IR"/>
        </a:p>
      </dgm:t>
    </dgm:pt>
    <dgm:pt modelId="{801F0565-62F6-4773-8A5C-F9494469120E}">
      <dgm:prSet phldrT="[Text]" custT="1"/>
      <dgm:spPr/>
      <dgm:t>
        <a:bodyPr/>
        <a:lstStyle/>
        <a:p>
          <a:pPr rtl="1"/>
          <a:r>
            <a:rPr lang="fa-IR" sz="2800" dirty="0">
              <a:solidFill>
                <a:srgbClr val="0070C0"/>
              </a:solidFill>
              <a:cs typeface="B Nazanin" panose="00000400000000000000" pitchFamily="2" charset="-78"/>
            </a:rPr>
            <a:t>سوزاندن،بازیافت و تولید پلاستیک تجزیه پذیر</a:t>
          </a:r>
        </a:p>
      </dgm:t>
    </dgm:pt>
    <dgm:pt modelId="{2D3D6D33-6104-457F-9A69-B2E55407075C}" type="parTrans" cxnId="{20C4F05B-0E95-46B2-84BC-B53A4C1F79B6}">
      <dgm:prSet/>
      <dgm:spPr/>
      <dgm:t>
        <a:bodyPr/>
        <a:lstStyle/>
        <a:p>
          <a:pPr rtl="1"/>
          <a:endParaRPr lang="fa-IR"/>
        </a:p>
      </dgm:t>
    </dgm:pt>
    <dgm:pt modelId="{A061CE1D-1AD4-4E91-A9CD-D0111B191DD4}" type="sibTrans" cxnId="{20C4F05B-0E95-46B2-84BC-B53A4C1F79B6}">
      <dgm:prSet/>
      <dgm:spPr/>
      <dgm:t>
        <a:bodyPr/>
        <a:lstStyle/>
        <a:p>
          <a:pPr rtl="1"/>
          <a:endParaRPr lang="fa-IR"/>
        </a:p>
      </dgm:t>
    </dgm:pt>
    <dgm:pt modelId="{E8E342EC-A713-496C-A58B-FCBCB8D9B0A2}">
      <dgm:prSet phldrT="[Text]"/>
      <dgm:spPr>
        <a:solidFill>
          <a:schemeClr val="accent6">
            <a:lumMod val="75000"/>
          </a:schemeClr>
        </a:solidFill>
      </dgm:spPr>
      <dgm:t>
        <a:bodyPr/>
        <a:lstStyle/>
        <a:p>
          <a:pPr rtl="1"/>
          <a:r>
            <a:rPr lang="fa-IR" b="1" dirty="0">
              <a:solidFill>
                <a:schemeClr val="tx1">
                  <a:lumMod val="75000"/>
                  <a:lumOff val="25000"/>
                </a:schemeClr>
              </a:solidFill>
              <a:cs typeface="B Nazanin" panose="00000400000000000000" pitchFamily="2" charset="-78"/>
            </a:rPr>
            <a:t>راهکار های پیشنهادی </a:t>
          </a:r>
        </a:p>
      </dgm:t>
    </dgm:pt>
    <dgm:pt modelId="{1CF23C08-B10D-4097-8577-67F91F8612A7}" type="sibTrans" cxnId="{9E0C12F8-0A6D-477F-AEB2-3CAD962E0FE1}">
      <dgm:prSet custT="1"/>
      <dgm:spPr>
        <a:solidFill>
          <a:schemeClr val="accent6"/>
        </a:solidFill>
      </dgm:spPr>
      <dgm:t>
        <a:bodyPr/>
        <a:lstStyle/>
        <a:p>
          <a:pPr rtl="1"/>
          <a:r>
            <a:rPr lang="fa-IR" sz="2400" b="1" dirty="0">
              <a:solidFill>
                <a:schemeClr val="tx1">
                  <a:lumMod val="75000"/>
                  <a:lumOff val="25000"/>
                </a:schemeClr>
              </a:solidFill>
              <a:cs typeface="B Nazanin" panose="00000400000000000000" pitchFamily="2" charset="-78"/>
            </a:rPr>
            <a:t>راهکار های فعلی</a:t>
          </a:r>
        </a:p>
      </dgm:t>
    </dgm:pt>
    <dgm:pt modelId="{4203CB9E-52F3-4590-9287-9E4C3257F8BB}" type="parTrans" cxnId="{9E0C12F8-0A6D-477F-AEB2-3CAD962E0FE1}">
      <dgm:prSet/>
      <dgm:spPr/>
      <dgm:t>
        <a:bodyPr/>
        <a:lstStyle/>
        <a:p>
          <a:pPr rtl="1"/>
          <a:endParaRPr lang="fa-IR"/>
        </a:p>
      </dgm:t>
    </dgm:pt>
    <dgm:pt modelId="{23E1E9C9-F373-4B46-87B1-DE5BF54C04E7}" type="pres">
      <dgm:prSet presAssocID="{CBD05C56-D6E6-4ECA-BB6C-8A46EF279928}" presName="Name0" presStyleCnt="0">
        <dgm:presLayoutVars>
          <dgm:chMax/>
          <dgm:chPref/>
          <dgm:dir/>
          <dgm:animLvl val="lvl"/>
        </dgm:presLayoutVars>
      </dgm:prSet>
      <dgm:spPr/>
      <dgm:t>
        <a:bodyPr/>
        <a:lstStyle/>
        <a:p>
          <a:endParaRPr lang="en-US"/>
        </a:p>
      </dgm:t>
    </dgm:pt>
    <dgm:pt modelId="{55A2A7F5-7693-49E8-AF0D-2725BFC578E5}" type="pres">
      <dgm:prSet presAssocID="{C62A7B0A-4970-4448-A980-D43FE1F0D4A1}" presName="composite" presStyleCnt="0"/>
      <dgm:spPr/>
    </dgm:pt>
    <dgm:pt modelId="{DE52941F-AF3E-444A-9AC4-1309468F5C31}" type="pres">
      <dgm:prSet presAssocID="{C62A7B0A-4970-4448-A980-D43FE1F0D4A1}" presName="Parent1" presStyleLbl="node1" presStyleIdx="0" presStyleCnt="4" custScaleX="70699" custScaleY="65550" custLinFactX="70596" custLinFactNeighborX="100000" custLinFactNeighborY="-3476">
        <dgm:presLayoutVars>
          <dgm:chMax val="1"/>
          <dgm:chPref val="1"/>
          <dgm:bulletEnabled val="1"/>
        </dgm:presLayoutVars>
      </dgm:prSet>
      <dgm:spPr/>
      <dgm:t>
        <a:bodyPr/>
        <a:lstStyle/>
        <a:p>
          <a:endParaRPr lang="en-US"/>
        </a:p>
      </dgm:t>
    </dgm:pt>
    <dgm:pt modelId="{6BF66E86-34A2-4259-A679-EE1C5A73C776}" type="pres">
      <dgm:prSet presAssocID="{C62A7B0A-4970-4448-A980-D43FE1F0D4A1}" presName="Childtext1" presStyleLbl="revTx" presStyleIdx="0" presStyleCnt="2" custScaleX="193907" custLinFactNeighborX="-73391" custLinFactNeighborY="-4452">
        <dgm:presLayoutVars>
          <dgm:chMax val="0"/>
          <dgm:chPref val="0"/>
          <dgm:bulletEnabled val="1"/>
        </dgm:presLayoutVars>
      </dgm:prSet>
      <dgm:spPr/>
      <dgm:t>
        <a:bodyPr/>
        <a:lstStyle/>
        <a:p>
          <a:endParaRPr lang="en-US"/>
        </a:p>
      </dgm:t>
    </dgm:pt>
    <dgm:pt modelId="{836FE2AB-5207-4AB0-B960-411FB094CB1C}" type="pres">
      <dgm:prSet presAssocID="{C62A7B0A-4970-4448-A980-D43FE1F0D4A1}" presName="BalanceSpacing" presStyleCnt="0"/>
      <dgm:spPr/>
    </dgm:pt>
    <dgm:pt modelId="{2C9AA595-101A-4B6F-8CC6-A764403FC77F}" type="pres">
      <dgm:prSet presAssocID="{C62A7B0A-4970-4448-A980-D43FE1F0D4A1}" presName="BalanceSpacing1" presStyleCnt="0"/>
      <dgm:spPr/>
    </dgm:pt>
    <dgm:pt modelId="{F5F1CCFA-30FE-4FB2-AC5C-BD02337A0140}" type="pres">
      <dgm:prSet presAssocID="{FBC032BE-C4DA-46CD-A0D0-2DDD610EDDAC}" presName="Accent1Text" presStyleLbl="node1" presStyleIdx="1" presStyleCnt="4" custAng="10800000" custFlipHor="1" custScaleY="31591" custLinFactX="31414" custLinFactNeighborX="100000" custLinFactNeighborY="-71912"/>
      <dgm:spPr/>
      <dgm:t>
        <a:bodyPr/>
        <a:lstStyle/>
        <a:p>
          <a:endParaRPr lang="en-US"/>
        </a:p>
      </dgm:t>
    </dgm:pt>
    <dgm:pt modelId="{D7BE492E-107A-4C39-BEF5-51C2D502E281}" type="pres">
      <dgm:prSet presAssocID="{FBC032BE-C4DA-46CD-A0D0-2DDD610EDDAC}" presName="spaceBetweenRectangles" presStyleCnt="0"/>
      <dgm:spPr/>
    </dgm:pt>
    <dgm:pt modelId="{7BEB41C0-7050-44B0-AAEA-154CE69811A7}" type="pres">
      <dgm:prSet presAssocID="{E8E342EC-A713-496C-A58B-FCBCB8D9B0A2}" presName="composite" presStyleCnt="0"/>
      <dgm:spPr/>
    </dgm:pt>
    <dgm:pt modelId="{EF712B28-69F2-4CA6-A773-4AEA914B3C1D}" type="pres">
      <dgm:prSet presAssocID="{E8E342EC-A713-496C-A58B-FCBCB8D9B0A2}" presName="Parent1" presStyleLbl="node1" presStyleIdx="2" presStyleCnt="4" custScaleX="70720" custScaleY="58962" custLinFactNeighborX="99460" custLinFactNeighborY="31801">
        <dgm:presLayoutVars>
          <dgm:chMax val="1"/>
          <dgm:chPref val="1"/>
          <dgm:bulletEnabled val="1"/>
        </dgm:presLayoutVars>
      </dgm:prSet>
      <dgm:spPr/>
      <dgm:t>
        <a:bodyPr/>
        <a:lstStyle/>
        <a:p>
          <a:endParaRPr lang="en-US"/>
        </a:p>
      </dgm:t>
    </dgm:pt>
    <dgm:pt modelId="{D8196183-06C2-4F11-A146-71988AB4A1A7}" type="pres">
      <dgm:prSet presAssocID="{E8E342EC-A713-496C-A58B-FCBCB8D9B0A2}" presName="Childtext1" presStyleLbl="revTx" presStyleIdx="1" presStyleCnt="2" custScaleX="174122" custScaleY="79385" custLinFactNeighborX="94821" custLinFactNeighborY="-34148">
        <dgm:presLayoutVars>
          <dgm:chMax val="0"/>
          <dgm:chPref val="0"/>
          <dgm:bulletEnabled val="1"/>
        </dgm:presLayoutVars>
      </dgm:prSet>
      <dgm:spPr/>
      <dgm:t>
        <a:bodyPr/>
        <a:lstStyle/>
        <a:p>
          <a:endParaRPr lang="en-US"/>
        </a:p>
      </dgm:t>
    </dgm:pt>
    <dgm:pt modelId="{7D4AEC43-C850-44DD-AE77-CF87EF0B658E}" type="pres">
      <dgm:prSet presAssocID="{E8E342EC-A713-496C-A58B-FCBCB8D9B0A2}" presName="BalanceSpacing" presStyleCnt="0"/>
      <dgm:spPr/>
    </dgm:pt>
    <dgm:pt modelId="{9115CB74-5A9B-407E-80DE-FB0C455B8B1A}" type="pres">
      <dgm:prSet presAssocID="{E8E342EC-A713-496C-A58B-FCBCB8D9B0A2}" presName="BalanceSpacing1" presStyleCnt="0"/>
      <dgm:spPr/>
    </dgm:pt>
    <dgm:pt modelId="{1772E61A-7778-4961-ABB5-7C562509DCC3}" type="pres">
      <dgm:prSet presAssocID="{1CF23C08-B10D-4097-8577-67F91F8612A7}" presName="Accent1Text" presStyleLbl="node1" presStyleIdx="3" presStyleCnt="4" custScaleX="64369" custScaleY="64044" custLinFactNeighborX="27038" custLinFactNeighborY="-18299"/>
      <dgm:spPr/>
      <dgm:t>
        <a:bodyPr/>
        <a:lstStyle/>
        <a:p>
          <a:endParaRPr lang="en-US"/>
        </a:p>
      </dgm:t>
    </dgm:pt>
  </dgm:ptLst>
  <dgm:cxnLst>
    <dgm:cxn modelId="{096CC656-789F-4D2A-BE9C-5A924FA98E4F}" srcId="{C62A7B0A-4970-4448-A980-D43FE1F0D4A1}" destId="{1286EFFF-0244-4F55-822C-80117B41D565}" srcOrd="0" destOrd="0" parTransId="{77A01DAE-1892-44EA-B5D5-34869C7CAD0F}" sibTransId="{DD4ABFB2-1412-4FA1-AB87-6F931A3EF5B8}"/>
    <dgm:cxn modelId="{20C4F05B-0E95-46B2-84BC-B53A4C1F79B6}" srcId="{E8E342EC-A713-496C-A58B-FCBCB8D9B0A2}" destId="{801F0565-62F6-4773-8A5C-F9494469120E}" srcOrd="0" destOrd="0" parTransId="{2D3D6D33-6104-457F-9A69-B2E55407075C}" sibTransId="{A061CE1D-1AD4-4E91-A9CD-D0111B191DD4}"/>
    <dgm:cxn modelId="{CEEC7D16-C373-426E-8B84-2D739A7B4E82}" type="presOf" srcId="{801F0565-62F6-4773-8A5C-F9494469120E}" destId="{D8196183-06C2-4F11-A146-71988AB4A1A7}" srcOrd="0" destOrd="0" presId="urn:microsoft.com/office/officeart/2008/layout/AlternatingHexagons"/>
    <dgm:cxn modelId="{3B385C6C-8034-4E1F-929F-DAF7A35AE16C}" type="presOf" srcId="{1286EFFF-0244-4F55-822C-80117B41D565}" destId="{6BF66E86-34A2-4259-A679-EE1C5A73C776}" srcOrd="0" destOrd="0" presId="urn:microsoft.com/office/officeart/2008/layout/AlternatingHexagons"/>
    <dgm:cxn modelId="{FF12CDFA-9352-44FF-95BE-19BE60263A96}" type="presOf" srcId="{E8E342EC-A713-496C-A58B-FCBCB8D9B0A2}" destId="{EF712B28-69F2-4CA6-A773-4AEA914B3C1D}" srcOrd="0" destOrd="0" presId="urn:microsoft.com/office/officeart/2008/layout/AlternatingHexagons"/>
    <dgm:cxn modelId="{F41C82C0-4432-4B33-9B26-8475C32D59F9}" type="presOf" srcId="{CBD05C56-D6E6-4ECA-BB6C-8A46EF279928}" destId="{23E1E9C9-F373-4B46-87B1-DE5BF54C04E7}" srcOrd="0" destOrd="0" presId="urn:microsoft.com/office/officeart/2008/layout/AlternatingHexagons"/>
    <dgm:cxn modelId="{9E0C12F8-0A6D-477F-AEB2-3CAD962E0FE1}" srcId="{CBD05C56-D6E6-4ECA-BB6C-8A46EF279928}" destId="{E8E342EC-A713-496C-A58B-FCBCB8D9B0A2}" srcOrd="1" destOrd="0" parTransId="{4203CB9E-52F3-4590-9287-9E4C3257F8BB}" sibTransId="{1CF23C08-B10D-4097-8577-67F91F8612A7}"/>
    <dgm:cxn modelId="{3585D93D-7449-4C8A-AE85-328F5B35668F}" type="presOf" srcId="{C62A7B0A-4970-4448-A980-D43FE1F0D4A1}" destId="{DE52941F-AF3E-444A-9AC4-1309468F5C31}" srcOrd="0" destOrd="0" presId="urn:microsoft.com/office/officeart/2008/layout/AlternatingHexagons"/>
    <dgm:cxn modelId="{4AE56127-E6A9-4AD1-91BF-21BDA885C7E4}" srcId="{CBD05C56-D6E6-4ECA-BB6C-8A46EF279928}" destId="{C62A7B0A-4970-4448-A980-D43FE1F0D4A1}" srcOrd="0" destOrd="0" parTransId="{B41324E7-69E2-471A-8EE3-173382132F85}" sibTransId="{FBC032BE-C4DA-46CD-A0D0-2DDD610EDDAC}"/>
    <dgm:cxn modelId="{16CAD736-B3B5-4FEF-AD2F-E4FC68B63E87}" type="presOf" srcId="{1CF23C08-B10D-4097-8577-67F91F8612A7}" destId="{1772E61A-7778-4961-ABB5-7C562509DCC3}" srcOrd="0" destOrd="0" presId="urn:microsoft.com/office/officeart/2008/layout/AlternatingHexagons"/>
    <dgm:cxn modelId="{68D33D42-09EB-4FA6-95A1-AA4CDEAED6D2}" type="presOf" srcId="{FBC032BE-C4DA-46CD-A0D0-2DDD610EDDAC}" destId="{F5F1CCFA-30FE-4FB2-AC5C-BD02337A0140}" srcOrd="0" destOrd="0" presId="urn:microsoft.com/office/officeart/2008/layout/AlternatingHexagons"/>
    <dgm:cxn modelId="{55AF71BB-9EC5-4F98-95E1-DF202B92F6B3}" type="presParOf" srcId="{23E1E9C9-F373-4B46-87B1-DE5BF54C04E7}" destId="{55A2A7F5-7693-49E8-AF0D-2725BFC578E5}" srcOrd="0" destOrd="0" presId="urn:microsoft.com/office/officeart/2008/layout/AlternatingHexagons"/>
    <dgm:cxn modelId="{9E851D1C-C17A-4280-935B-C182A6AEFE29}" type="presParOf" srcId="{55A2A7F5-7693-49E8-AF0D-2725BFC578E5}" destId="{DE52941F-AF3E-444A-9AC4-1309468F5C31}" srcOrd="0" destOrd="0" presId="urn:microsoft.com/office/officeart/2008/layout/AlternatingHexagons"/>
    <dgm:cxn modelId="{6B34AB29-2FCA-465C-9EB7-2171A8B35024}" type="presParOf" srcId="{55A2A7F5-7693-49E8-AF0D-2725BFC578E5}" destId="{6BF66E86-34A2-4259-A679-EE1C5A73C776}" srcOrd="1" destOrd="0" presId="urn:microsoft.com/office/officeart/2008/layout/AlternatingHexagons"/>
    <dgm:cxn modelId="{8724ABC0-0800-4A13-8FF9-A72C9D37D085}" type="presParOf" srcId="{55A2A7F5-7693-49E8-AF0D-2725BFC578E5}" destId="{836FE2AB-5207-4AB0-B960-411FB094CB1C}" srcOrd="2" destOrd="0" presId="urn:microsoft.com/office/officeart/2008/layout/AlternatingHexagons"/>
    <dgm:cxn modelId="{23A4FE29-272D-4E65-BEF7-3B9010757E18}" type="presParOf" srcId="{55A2A7F5-7693-49E8-AF0D-2725BFC578E5}" destId="{2C9AA595-101A-4B6F-8CC6-A764403FC77F}" srcOrd="3" destOrd="0" presId="urn:microsoft.com/office/officeart/2008/layout/AlternatingHexagons"/>
    <dgm:cxn modelId="{D37F5121-78D3-48D8-9536-D7BB94BBABE0}" type="presParOf" srcId="{55A2A7F5-7693-49E8-AF0D-2725BFC578E5}" destId="{F5F1CCFA-30FE-4FB2-AC5C-BD02337A0140}" srcOrd="4" destOrd="0" presId="urn:microsoft.com/office/officeart/2008/layout/AlternatingHexagons"/>
    <dgm:cxn modelId="{A3A7BC78-B912-4918-84F3-3F98A6F454DD}" type="presParOf" srcId="{23E1E9C9-F373-4B46-87B1-DE5BF54C04E7}" destId="{D7BE492E-107A-4C39-BEF5-51C2D502E281}" srcOrd="1" destOrd="0" presId="urn:microsoft.com/office/officeart/2008/layout/AlternatingHexagons"/>
    <dgm:cxn modelId="{D16DA448-B9AC-4E40-AB57-C6F2A7CD6460}" type="presParOf" srcId="{23E1E9C9-F373-4B46-87B1-DE5BF54C04E7}" destId="{7BEB41C0-7050-44B0-AAEA-154CE69811A7}" srcOrd="2" destOrd="0" presId="urn:microsoft.com/office/officeart/2008/layout/AlternatingHexagons"/>
    <dgm:cxn modelId="{0AE7B411-DD07-44AF-9C2F-FBE90E4281DD}" type="presParOf" srcId="{7BEB41C0-7050-44B0-AAEA-154CE69811A7}" destId="{EF712B28-69F2-4CA6-A773-4AEA914B3C1D}" srcOrd="0" destOrd="0" presId="urn:microsoft.com/office/officeart/2008/layout/AlternatingHexagons"/>
    <dgm:cxn modelId="{EA5007DB-E6A9-40DD-94F5-9E2037BFDF5F}" type="presParOf" srcId="{7BEB41C0-7050-44B0-AAEA-154CE69811A7}" destId="{D8196183-06C2-4F11-A146-71988AB4A1A7}" srcOrd="1" destOrd="0" presId="urn:microsoft.com/office/officeart/2008/layout/AlternatingHexagons"/>
    <dgm:cxn modelId="{450CEAA8-3B02-4E3F-AFF8-481D3B873E90}" type="presParOf" srcId="{7BEB41C0-7050-44B0-AAEA-154CE69811A7}" destId="{7D4AEC43-C850-44DD-AE77-CF87EF0B658E}" srcOrd="2" destOrd="0" presId="urn:microsoft.com/office/officeart/2008/layout/AlternatingHexagons"/>
    <dgm:cxn modelId="{E26B9B4D-37C9-4034-B4EC-E6D92C642787}" type="presParOf" srcId="{7BEB41C0-7050-44B0-AAEA-154CE69811A7}" destId="{9115CB74-5A9B-407E-80DE-FB0C455B8B1A}" srcOrd="3" destOrd="0" presId="urn:microsoft.com/office/officeart/2008/layout/AlternatingHexagons"/>
    <dgm:cxn modelId="{61B7B2DD-8F8B-448E-8000-FCF4835CEE13}" type="presParOf" srcId="{7BEB41C0-7050-44B0-AAEA-154CE69811A7}" destId="{1772E61A-7778-4961-ABB5-7C562509DCC3}"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303914-5314-4394-9160-CAD54CFF8DE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33158C5B-A489-4117-9FB1-F8049D550E60}">
      <dgm:prSet phldrT="[Text]"/>
      <dgm:spPr>
        <a:solidFill>
          <a:schemeClr val="accent6"/>
        </a:solidFill>
      </dgm:spPr>
      <dgm:t>
        <a:bodyPr/>
        <a:lstStyle/>
        <a:p>
          <a:pPr rtl="1"/>
          <a:r>
            <a:rPr lang="fa-IR" dirty="0">
              <a:solidFill>
                <a:schemeClr val="tx1"/>
              </a:solidFill>
            </a:rPr>
            <a:t>انواع پلاستیک </a:t>
          </a:r>
        </a:p>
      </dgm:t>
    </dgm:pt>
    <dgm:pt modelId="{A05FD153-E259-40A2-9ABD-D4D47760A331}" type="parTrans" cxnId="{A3E6B5E3-5F53-402E-845E-FB9F20CE9665}">
      <dgm:prSet/>
      <dgm:spPr/>
      <dgm:t>
        <a:bodyPr/>
        <a:lstStyle/>
        <a:p>
          <a:pPr rtl="1"/>
          <a:endParaRPr lang="fa-IR"/>
        </a:p>
      </dgm:t>
    </dgm:pt>
    <dgm:pt modelId="{B6DBE413-25F7-4B47-B37C-A847BBB5EA42}" type="sibTrans" cxnId="{A3E6B5E3-5F53-402E-845E-FB9F20CE9665}">
      <dgm:prSet/>
      <dgm:spPr/>
      <dgm:t>
        <a:bodyPr/>
        <a:lstStyle/>
        <a:p>
          <a:pPr rtl="1"/>
          <a:endParaRPr lang="fa-IR"/>
        </a:p>
      </dgm:t>
    </dgm:pt>
    <dgm:pt modelId="{A234BE6D-BAD1-47E3-B266-EA3F178D82F2}">
      <dgm:prSet phldrT="[Text]"/>
      <dgm:spPr/>
      <dgm:t>
        <a:bodyPr/>
        <a:lstStyle/>
        <a:p>
          <a:pPr rtl="1"/>
          <a:r>
            <a:rPr lang="fa-IR" b="1" dirty="0">
              <a:solidFill>
                <a:schemeClr val="tx1"/>
              </a:solidFill>
            </a:rPr>
            <a:t>ترموست ها</a:t>
          </a:r>
        </a:p>
      </dgm:t>
    </dgm:pt>
    <dgm:pt modelId="{C35B9AED-B3FB-49C4-A4C5-0C5D6A351A03}" type="parTrans" cxnId="{AC02363B-40FD-46A8-B82F-1DCAA070687A}">
      <dgm:prSet/>
      <dgm:spPr/>
      <dgm:t>
        <a:bodyPr/>
        <a:lstStyle/>
        <a:p>
          <a:pPr rtl="1"/>
          <a:endParaRPr lang="fa-IR"/>
        </a:p>
      </dgm:t>
    </dgm:pt>
    <dgm:pt modelId="{4336D2A0-0FDE-407E-B78D-D7099FC128A7}" type="sibTrans" cxnId="{AC02363B-40FD-46A8-B82F-1DCAA070687A}">
      <dgm:prSet/>
      <dgm:spPr/>
      <dgm:t>
        <a:bodyPr/>
        <a:lstStyle/>
        <a:p>
          <a:pPr rtl="1"/>
          <a:endParaRPr lang="fa-IR"/>
        </a:p>
      </dgm:t>
    </dgm:pt>
    <dgm:pt modelId="{E0534C4E-2AF4-4BBD-B7AF-5CBA52D370C1}">
      <dgm:prSet phldrT="[Text]"/>
      <dgm:spPr/>
      <dgm:t>
        <a:bodyPr/>
        <a:lstStyle/>
        <a:p>
          <a:pPr rtl="1"/>
          <a:r>
            <a:rPr lang="fa-IR" b="1" dirty="0">
              <a:solidFill>
                <a:schemeClr val="tx1"/>
              </a:solidFill>
              <a:latin typeface="B Nazanin"/>
            </a:rPr>
            <a:t>ترموپلاستیک ها</a:t>
          </a:r>
        </a:p>
      </dgm:t>
    </dgm:pt>
    <dgm:pt modelId="{0EB25F32-719B-4980-B82B-956B6E4DD5E2}" type="parTrans" cxnId="{74F5C773-0782-493D-A684-6CBE2697B165}">
      <dgm:prSet/>
      <dgm:spPr/>
      <dgm:t>
        <a:bodyPr/>
        <a:lstStyle/>
        <a:p>
          <a:pPr rtl="1"/>
          <a:endParaRPr lang="fa-IR"/>
        </a:p>
      </dgm:t>
    </dgm:pt>
    <dgm:pt modelId="{C481FA80-4035-41D1-A095-C943E104D740}" type="sibTrans" cxnId="{74F5C773-0782-493D-A684-6CBE2697B165}">
      <dgm:prSet/>
      <dgm:spPr/>
      <dgm:t>
        <a:bodyPr/>
        <a:lstStyle/>
        <a:p>
          <a:pPr rtl="1"/>
          <a:endParaRPr lang="fa-IR"/>
        </a:p>
      </dgm:t>
    </dgm:pt>
    <dgm:pt modelId="{105E9E81-86F5-44BF-B749-8596394E2EB4}">
      <dgm:prSet phldrT="[Text]"/>
      <dgm:spPr/>
      <dgm:t>
        <a:bodyPr/>
        <a:lstStyle/>
        <a:p>
          <a:pPr rtl="1"/>
          <a:r>
            <a:rPr lang="en-US" b="1" dirty="0">
              <a:solidFill>
                <a:schemeClr val="tx1"/>
              </a:solidFill>
            </a:rPr>
            <a:t>PET</a:t>
          </a:r>
          <a:endParaRPr lang="fa-IR" b="1" dirty="0">
            <a:solidFill>
              <a:schemeClr val="tx1"/>
            </a:solidFill>
          </a:endParaRPr>
        </a:p>
      </dgm:t>
    </dgm:pt>
    <dgm:pt modelId="{CA2BC7CC-9162-44A3-A8DA-9705DAC9B9A0}" type="parTrans" cxnId="{2BD37447-81D4-4E76-BF12-3F4C6B1D3E3A}">
      <dgm:prSet/>
      <dgm:spPr/>
      <dgm:t>
        <a:bodyPr/>
        <a:lstStyle/>
        <a:p>
          <a:pPr rtl="1"/>
          <a:endParaRPr lang="fa-IR"/>
        </a:p>
      </dgm:t>
    </dgm:pt>
    <dgm:pt modelId="{E12C34F7-8F2F-480F-B02C-A23D58D69820}" type="sibTrans" cxnId="{2BD37447-81D4-4E76-BF12-3F4C6B1D3E3A}">
      <dgm:prSet/>
      <dgm:spPr/>
      <dgm:t>
        <a:bodyPr/>
        <a:lstStyle/>
        <a:p>
          <a:pPr rtl="1"/>
          <a:endParaRPr lang="fa-IR"/>
        </a:p>
      </dgm:t>
    </dgm:pt>
    <dgm:pt modelId="{151195B4-1703-4705-A0AA-8793A1A4AB75}" type="pres">
      <dgm:prSet presAssocID="{41303914-5314-4394-9160-CAD54CFF8DE8}" presName="diagram" presStyleCnt="0">
        <dgm:presLayoutVars>
          <dgm:chPref val="1"/>
          <dgm:dir/>
          <dgm:animOne val="branch"/>
          <dgm:animLvl val="lvl"/>
          <dgm:resizeHandles val="exact"/>
        </dgm:presLayoutVars>
      </dgm:prSet>
      <dgm:spPr/>
      <dgm:t>
        <a:bodyPr/>
        <a:lstStyle/>
        <a:p>
          <a:endParaRPr lang="en-US"/>
        </a:p>
      </dgm:t>
    </dgm:pt>
    <dgm:pt modelId="{05F9F28D-BF2C-4E8C-A275-F420ED94C231}" type="pres">
      <dgm:prSet presAssocID="{33158C5B-A489-4117-9FB1-F8049D550E60}" presName="root1" presStyleCnt="0"/>
      <dgm:spPr/>
    </dgm:pt>
    <dgm:pt modelId="{1B294BD5-39FE-4A10-BB12-E3425337C3C4}" type="pres">
      <dgm:prSet presAssocID="{33158C5B-A489-4117-9FB1-F8049D550E60}" presName="LevelOneTextNode" presStyleLbl="node0" presStyleIdx="0" presStyleCnt="1" custScaleX="143681" custScaleY="196503">
        <dgm:presLayoutVars>
          <dgm:chPref val="3"/>
        </dgm:presLayoutVars>
      </dgm:prSet>
      <dgm:spPr/>
      <dgm:t>
        <a:bodyPr/>
        <a:lstStyle/>
        <a:p>
          <a:endParaRPr lang="en-US"/>
        </a:p>
      </dgm:t>
    </dgm:pt>
    <dgm:pt modelId="{11475424-A239-4349-BDB2-0C805AED98B8}" type="pres">
      <dgm:prSet presAssocID="{33158C5B-A489-4117-9FB1-F8049D550E60}" presName="level2hierChild" presStyleCnt="0"/>
      <dgm:spPr/>
    </dgm:pt>
    <dgm:pt modelId="{B19D5797-AE31-4A67-BED7-EC97AEB06C62}" type="pres">
      <dgm:prSet presAssocID="{C35B9AED-B3FB-49C4-A4C5-0C5D6A351A03}" presName="conn2-1" presStyleLbl="parChTrans1D2" presStyleIdx="0" presStyleCnt="2"/>
      <dgm:spPr/>
      <dgm:t>
        <a:bodyPr/>
        <a:lstStyle/>
        <a:p>
          <a:endParaRPr lang="en-US"/>
        </a:p>
      </dgm:t>
    </dgm:pt>
    <dgm:pt modelId="{3CDE5274-3030-4194-8C5C-2D12FCCF74CD}" type="pres">
      <dgm:prSet presAssocID="{C35B9AED-B3FB-49C4-A4C5-0C5D6A351A03}" presName="connTx" presStyleLbl="parChTrans1D2" presStyleIdx="0" presStyleCnt="2"/>
      <dgm:spPr/>
      <dgm:t>
        <a:bodyPr/>
        <a:lstStyle/>
        <a:p>
          <a:endParaRPr lang="en-US"/>
        </a:p>
      </dgm:t>
    </dgm:pt>
    <dgm:pt modelId="{E7A00346-DB0D-46A5-89FE-C2E42FDE3110}" type="pres">
      <dgm:prSet presAssocID="{A234BE6D-BAD1-47E3-B266-EA3F178D82F2}" presName="root2" presStyleCnt="0"/>
      <dgm:spPr/>
    </dgm:pt>
    <dgm:pt modelId="{061D6BD3-AFB0-4D73-8F8E-2261412DBEDA}" type="pres">
      <dgm:prSet presAssocID="{A234BE6D-BAD1-47E3-B266-EA3F178D82F2}" presName="LevelTwoTextNode" presStyleLbl="node2" presStyleIdx="0" presStyleCnt="2" custScaleX="142344">
        <dgm:presLayoutVars>
          <dgm:chPref val="3"/>
        </dgm:presLayoutVars>
      </dgm:prSet>
      <dgm:spPr/>
      <dgm:t>
        <a:bodyPr/>
        <a:lstStyle/>
        <a:p>
          <a:endParaRPr lang="en-US"/>
        </a:p>
      </dgm:t>
    </dgm:pt>
    <dgm:pt modelId="{583A7F6B-B85F-47DC-BED8-EF391E698ACB}" type="pres">
      <dgm:prSet presAssocID="{A234BE6D-BAD1-47E3-B266-EA3F178D82F2}" presName="level3hierChild" presStyleCnt="0"/>
      <dgm:spPr/>
    </dgm:pt>
    <dgm:pt modelId="{D3A689E0-F573-4645-ABBB-D5393F40DD0B}" type="pres">
      <dgm:prSet presAssocID="{0EB25F32-719B-4980-B82B-956B6E4DD5E2}" presName="conn2-1" presStyleLbl="parChTrans1D2" presStyleIdx="1" presStyleCnt="2"/>
      <dgm:spPr/>
      <dgm:t>
        <a:bodyPr/>
        <a:lstStyle/>
        <a:p>
          <a:endParaRPr lang="en-US"/>
        </a:p>
      </dgm:t>
    </dgm:pt>
    <dgm:pt modelId="{80F67D80-CF2A-4BE7-96B7-18FB1B43FB8E}" type="pres">
      <dgm:prSet presAssocID="{0EB25F32-719B-4980-B82B-956B6E4DD5E2}" presName="connTx" presStyleLbl="parChTrans1D2" presStyleIdx="1" presStyleCnt="2"/>
      <dgm:spPr/>
      <dgm:t>
        <a:bodyPr/>
        <a:lstStyle/>
        <a:p>
          <a:endParaRPr lang="en-US"/>
        </a:p>
      </dgm:t>
    </dgm:pt>
    <dgm:pt modelId="{4B1DB165-8E81-4B5F-879E-CFCDD9786A3D}" type="pres">
      <dgm:prSet presAssocID="{E0534C4E-2AF4-4BBD-B7AF-5CBA52D370C1}" presName="root2" presStyleCnt="0"/>
      <dgm:spPr/>
    </dgm:pt>
    <dgm:pt modelId="{1DCEDDE2-BB3A-41F2-8826-21698D6335E7}" type="pres">
      <dgm:prSet presAssocID="{E0534C4E-2AF4-4BBD-B7AF-5CBA52D370C1}" presName="LevelTwoTextNode" presStyleLbl="node2" presStyleIdx="1" presStyleCnt="2" custScaleX="163827">
        <dgm:presLayoutVars>
          <dgm:chPref val="3"/>
        </dgm:presLayoutVars>
      </dgm:prSet>
      <dgm:spPr/>
      <dgm:t>
        <a:bodyPr/>
        <a:lstStyle/>
        <a:p>
          <a:endParaRPr lang="en-US"/>
        </a:p>
      </dgm:t>
    </dgm:pt>
    <dgm:pt modelId="{6C3125CA-CF52-446A-A84A-169233720E02}" type="pres">
      <dgm:prSet presAssocID="{E0534C4E-2AF4-4BBD-B7AF-5CBA52D370C1}" presName="level3hierChild" presStyleCnt="0"/>
      <dgm:spPr/>
    </dgm:pt>
    <dgm:pt modelId="{8915DD8B-5662-4783-9846-547BF0F26B2D}" type="pres">
      <dgm:prSet presAssocID="{CA2BC7CC-9162-44A3-A8DA-9705DAC9B9A0}" presName="conn2-1" presStyleLbl="parChTrans1D3" presStyleIdx="0" presStyleCnt="1"/>
      <dgm:spPr/>
      <dgm:t>
        <a:bodyPr/>
        <a:lstStyle/>
        <a:p>
          <a:endParaRPr lang="en-US"/>
        </a:p>
      </dgm:t>
    </dgm:pt>
    <dgm:pt modelId="{F91A42D4-C1D6-4AD0-836B-A174171E2CBA}" type="pres">
      <dgm:prSet presAssocID="{CA2BC7CC-9162-44A3-A8DA-9705DAC9B9A0}" presName="connTx" presStyleLbl="parChTrans1D3" presStyleIdx="0" presStyleCnt="1"/>
      <dgm:spPr/>
      <dgm:t>
        <a:bodyPr/>
        <a:lstStyle/>
        <a:p>
          <a:endParaRPr lang="en-US"/>
        </a:p>
      </dgm:t>
    </dgm:pt>
    <dgm:pt modelId="{90521D33-EBD2-4770-8640-18B00E9184E3}" type="pres">
      <dgm:prSet presAssocID="{105E9E81-86F5-44BF-B749-8596394E2EB4}" presName="root2" presStyleCnt="0"/>
      <dgm:spPr/>
    </dgm:pt>
    <dgm:pt modelId="{325677CA-3BC9-4C75-AFD6-F3A193E0DF37}" type="pres">
      <dgm:prSet presAssocID="{105E9E81-86F5-44BF-B749-8596394E2EB4}" presName="LevelTwoTextNode" presStyleLbl="node3" presStyleIdx="0" presStyleCnt="1" custLinFactNeighborX="33" custLinFactNeighborY="12560">
        <dgm:presLayoutVars>
          <dgm:chPref val="3"/>
        </dgm:presLayoutVars>
      </dgm:prSet>
      <dgm:spPr/>
      <dgm:t>
        <a:bodyPr/>
        <a:lstStyle/>
        <a:p>
          <a:endParaRPr lang="en-US"/>
        </a:p>
      </dgm:t>
    </dgm:pt>
    <dgm:pt modelId="{8BB1EFCE-0833-4F10-BA5E-7FA04DF1D751}" type="pres">
      <dgm:prSet presAssocID="{105E9E81-86F5-44BF-B749-8596394E2EB4}" presName="level3hierChild" presStyleCnt="0"/>
      <dgm:spPr/>
    </dgm:pt>
  </dgm:ptLst>
  <dgm:cxnLst>
    <dgm:cxn modelId="{0A1102CF-C18D-484F-86CC-3176704EA118}" type="presOf" srcId="{C35B9AED-B3FB-49C4-A4C5-0C5D6A351A03}" destId="{B19D5797-AE31-4A67-BED7-EC97AEB06C62}" srcOrd="0" destOrd="0" presId="urn:microsoft.com/office/officeart/2005/8/layout/hierarchy2"/>
    <dgm:cxn modelId="{A3E6B5E3-5F53-402E-845E-FB9F20CE9665}" srcId="{41303914-5314-4394-9160-CAD54CFF8DE8}" destId="{33158C5B-A489-4117-9FB1-F8049D550E60}" srcOrd="0" destOrd="0" parTransId="{A05FD153-E259-40A2-9ABD-D4D47760A331}" sibTransId="{B6DBE413-25F7-4B47-B37C-A847BBB5EA42}"/>
    <dgm:cxn modelId="{2AD67700-810C-4741-9F7B-581091C62B6D}" type="presOf" srcId="{33158C5B-A489-4117-9FB1-F8049D550E60}" destId="{1B294BD5-39FE-4A10-BB12-E3425337C3C4}" srcOrd="0" destOrd="0" presId="urn:microsoft.com/office/officeart/2005/8/layout/hierarchy2"/>
    <dgm:cxn modelId="{AC02363B-40FD-46A8-B82F-1DCAA070687A}" srcId="{33158C5B-A489-4117-9FB1-F8049D550E60}" destId="{A234BE6D-BAD1-47E3-B266-EA3F178D82F2}" srcOrd="0" destOrd="0" parTransId="{C35B9AED-B3FB-49C4-A4C5-0C5D6A351A03}" sibTransId="{4336D2A0-0FDE-407E-B78D-D7099FC128A7}"/>
    <dgm:cxn modelId="{0AC1D607-01CA-41A6-9347-085E2A3768E9}" type="presOf" srcId="{0EB25F32-719B-4980-B82B-956B6E4DD5E2}" destId="{D3A689E0-F573-4645-ABBB-D5393F40DD0B}" srcOrd="0" destOrd="0" presId="urn:microsoft.com/office/officeart/2005/8/layout/hierarchy2"/>
    <dgm:cxn modelId="{74F5C773-0782-493D-A684-6CBE2697B165}" srcId="{33158C5B-A489-4117-9FB1-F8049D550E60}" destId="{E0534C4E-2AF4-4BBD-B7AF-5CBA52D370C1}" srcOrd="1" destOrd="0" parTransId="{0EB25F32-719B-4980-B82B-956B6E4DD5E2}" sibTransId="{C481FA80-4035-41D1-A095-C943E104D740}"/>
    <dgm:cxn modelId="{169AD098-79FB-4FED-9F9B-32A9CBEE06F6}" type="presOf" srcId="{41303914-5314-4394-9160-CAD54CFF8DE8}" destId="{151195B4-1703-4705-A0AA-8793A1A4AB75}" srcOrd="0" destOrd="0" presId="urn:microsoft.com/office/officeart/2005/8/layout/hierarchy2"/>
    <dgm:cxn modelId="{E8B3345B-03FB-4FEA-BA7E-CF175EF47828}" type="presOf" srcId="{105E9E81-86F5-44BF-B749-8596394E2EB4}" destId="{325677CA-3BC9-4C75-AFD6-F3A193E0DF37}" srcOrd="0" destOrd="0" presId="urn:microsoft.com/office/officeart/2005/8/layout/hierarchy2"/>
    <dgm:cxn modelId="{2BD37447-81D4-4E76-BF12-3F4C6B1D3E3A}" srcId="{E0534C4E-2AF4-4BBD-B7AF-5CBA52D370C1}" destId="{105E9E81-86F5-44BF-B749-8596394E2EB4}" srcOrd="0" destOrd="0" parTransId="{CA2BC7CC-9162-44A3-A8DA-9705DAC9B9A0}" sibTransId="{E12C34F7-8F2F-480F-B02C-A23D58D69820}"/>
    <dgm:cxn modelId="{4EC126D7-023F-490E-AAF0-EF54F6360F52}" type="presOf" srcId="{E0534C4E-2AF4-4BBD-B7AF-5CBA52D370C1}" destId="{1DCEDDE2-BB3A-41F2-8826-21698D6335E7}" srcOrd="0" destOrd="0" presId="urn:microsoft.com/office/officeart/2005/8/layout/hierarchy2"/>
    <dgm:cxn modelId="{DFD68C27-7674-4230-B792-E7CB25E12B60}" type="presOf" srcId="{0EB25F32-719B-4980-B82B-956B6E4DD5E2}" destId="{80F67D80-CF2A-4BE7-96B7-18FB1B43FB8E}" srcOrd="1" destOrd="0" presId="urn:microsoft.com/office/officeart/2005/8/layout/hierarchy2"/>
    <dgm:cxn modelId="{F5D95AB6-44E2-41C5-8D80-7BB32629B710}" type="presOf" srcId="{C35B9AED-B3FB-49C4-A4C5-0C5D6A351A03}" destId="{3CDE5274-3030-4194-8C5C-2D12FCCF74CD}" srcOrd="1" destOrd="0" presId="urn:microsoft.com/office/officeart/2005/8/layout/hierarchy2"/>
    <dgm:cxn modelId="{BD595B9F-722D-4631-A4D8-676F80B7D3B8}" type="presOf" srcId="{CA2BC7CC-9162-44A3-A8DA-9705DAC9B9A0}" destId="{8915DD8B-5662-4783-9846-547BF0F26B2D}" srcOrd="0" destOrd="0" presId="urn:microsoft.com/office/officeart/2005/8/layout/hierarchy2"/>
    <dgm:cxn modelId="{3895E5EA-C361-4682-918C-8D365188160A}" type="presOf" srcId="{A234BE6D-BAD1-47E3-B266-EA3F178D82F2}" destId="{061D6BD3-AFB0-4D73-8F8E-2261412DBEDA}" srcOrd="0" destOrd="0" presId="urn:microsoft.com/office/officeart/2005/8/layout/hierarchy2"/>
    <dgm:cxn modelId="{2A72DC2B-C1C0-41C8-8BFF-13C04A15B527}" type="presOf" srcId="{CA2BC7CC-9162-44A3-A8DA-9705DAC9B9A0}" destId="{F91A42D4-C1D6-4AD0-836B-A174171E2CBA}" srcOrd="1" destOrd="0" presId="urn:microsoft.com/office/officeart/2005/8/layout/hierarchy2"/>
    <dgm:cxn modelId="{1B2958F2-DE23-4558-ACB6-B747FC15167C}" type="presParOf" srcId="{151195B4-1703-4705-A0AA-8793A1A4AB75}" destId="{05F9F28D-BF2C-4E8C-A275-F420ED94C231}" srcOrd="0" destOrd="0" presId="urn:microsoft.com/office/officeart/2005/8/layout/hierarchy2"/>
    <dgm:cxn modelId="{670129C5-CB38-4DD5-BC26-504C64CC7AC9}" type="presParOf" srcId="{05F9F28D-BF2C-4E8C-A275-F420ED94C231}" destId="{1B294BD5-39FE-4A10-BB12-E3425337C3C4}" srcOrd="0" destOrd="0" presId="urn:microsoft.com/office/officeart/2005/8/layout/hierarchy2"/>
    <dgm:cxn modelId="{769B729D-9A1D-42BD-8990-C471D4F3167A}" type="presParOf" srcId="{05F9F28D-BF2C-4E8C-A275-F420ED94C231}" destId="{11475424-A239-4349-BDB2-0C805AED98B8}" srcOrd="1" destOrd="0" presId="urn:microsoft.com/office/officeart/2005/8/layout/hierarchy2"/>
    <dgm:cxn modelId="{B52BECE2-32F1-4CDD-A517-A5AFD69C1CF6}" type="presParOf" srcId="{11475424-A239-4349-BDB2-0C805AED98B8}" destId="{B19D5797-AE31-4A67-BED7-EC97AEB06C62}" srcOrd="0" destOrd="0" presId="urn:microsoft.com/office/officeart/2005/8/layout/hierarchy2"/>
    <dgm:cxn modelId="{489B0E37-AFC6-442F-AC23-26E367A9998F}" type="presParOf" srcId="{B19D5797-AE31-4A67-BED7-EC97AEB06C62}" destId="{3CDE5274-3030-4194-8C5C-2D12FCCF74CD}" srcOrd="0" destOrd="0" presId="urn:microsoft.com/office/officeart/2005/8/layout/hierarchy2"/>
    <dgm:cxn modelId="{FC0622AC-B4A9-46FE-A3DA-8485FB4B4C19}" type="presParOf" srcId="{11475424-A239-4349-BDB2-0C805AED98B8}" destId="{E7A00346-DB0D-46A5-89FE-C2E42FDE3110}" srcOrd="1" destOrd="0" presId="urn:microsoft.com/office/officeart/2005/8/layout/hierarchy2"/>
    <dgm:cxn modelId="{29083AEC-B20D-435A-AD8F-9CE93F53F56E}" type="presParOf" srcId="{E7A00346-DB0D-46A5-89FE-C2E42FDE3110}" destId="{061D6BD3-AFB0-4D73-8F8E-2261412DBEDA}" srcOrd="0" destOrd="0" presId="urn:microsoft.com/office/officeart/2005/8/layout/hierarchy2"/>
    <dgm:cxn modelId="{89EB39EB-9B1F-492D-92EB-C74D074B58F7}" type="presParOf" srcId="{E7A00346-DB0D-46A5-89FE-C2E42FDE3110}" destId="{583A7F6B-B85F-47DC-BED8-EF391E698ACB}" srcOrd="1" destOrd="0" presId="urn:microsoft.com/office/officeart/2005/8/layout/hierarchy2"/>
    <dgm:cxn modelId="{085ACD44-2602-4B1B-BA16-A4605A65E243}" type="presParOf" srcId="{11475424-A239-4349-BDB2-0C805AED98B8}" destId="{D3A689E0-F573-4645-ABBB-D5393F40DD0B}" srcOrd="2" destOrd="0" presId="urn:microsoft.com/office/officeart/2005/8/layout/hierarchy2"/>
    <dgm:cxn modelId="{025CC415-BDD6-48C5-922B-FB8568C691B6}" type="presParOf" srcId="{D3A689E0-F573-4645-ABBB-D5393F40DD0B}" destId="{80F67D80-CF2A-4BE7-96B7-18FB1B43FB8E}" srcOrd="0" destOrd="0" presId="urn:microsoft.com/office/officeart/2005/8/layout/hierarchy2"/>
    <dgm:cxn modelId="{E21A7273-89B6-4693-B521-130B4FA23DF7}" type="presParOf" srcId="{11475424-A239-4349-BDB2-0C805AED98B8}" destId="{4B1DB165-8E81-4B5F-879E-CFCDD9786A3D}" srcOrd="3" destOrd="0" presId="urn:microsoft.com/office/officeart/2005/8/layout/hierarchy2"/>
    <dgm:cxn modelId="{9BD18D93-2DAB-4CC5-8B3C-D7BDC2EEBEDB}" type="presParOf" srcId="{4B1DB165-8E81-4B5F-879E-CFCDD9786A3D}" destId="{1DCEDDE2-BB3A-41F2-8826-21698D6335E7}" srcOrd="0" destOrd="0" presId="urn:microsoft.com/office/officeart/2005/8/layout/hierarchy2"/>
    <dgm:cxn modelId="{6792ABF7-D5FC-4E58-8C1C-7CD7EFF18ECC}" type="presParOf" srcId="{4B1DB165-8E81-4B5F-879E-CFCDD9786A3D}" destId="{6C3125CA-CF52-446A-A84A-169233720E02}" srcOrd="1" destOrd="0" presId="urn:microsoft.com/office/officeart/2005/8/layout/hierarchy2"/>
    <dgm:cxn modelId="{C5D549BF-EA08-49CC-B75E-0B99F7134CFE}" type="presParOf" srcId="{6C3125CA-CF52-446A-A84A-169233720E02}" destId="{8915DD8B-5662-4783-9846-547BF0F26B2D}" srcOrd="0" destOrd="0" presId="urn:microsoft.com/office/officeart/2005/8/layout/hierarchy2"/>
    <dgm:cxn modelId="{5AB31545-862B-4532-92F2-575FEC4C8ABB}" type="presParOf" srcId="{8915DD8B-5662-4783-9846-547BF0F26B2D}" destId="{F91A42D4-C1D6-4AD0-836B-A174171E2CBA}" srcOrd="0" destOrd="0" presId="urn:microsoft.com/office/officeart/2005/8/layout/hierarchy2"/>
    <dgm:cxn modelId="{A4D43B2D-7B5D-4956-9499-D70B9C56DAB4}" type="presParOf" srcId="{6C3125CA-CF52-446A-A84A-169233720E02}" destId="{90521D33-EBD2-4770-8640-18B00E9184E3}" srcOrd="1" destOrd="0" presId="urn:microsoft.com/office/officeart/2005/8/layout/hierarchy2"/>
    <dgm:cxn modelId="{C45E4559-F8EF-471D-B5BC-604DD42A1132}" type="presParOf" srcId="{90521D33-EBD2-4770-8640-18B00E9184E3}" destId="{325677CA-3BC9-4C75-AFD6-F3A193E0DF37}" srcOrd="0" destOrd="0" presId="urn:microsoft.com/office/officeart/2005/8/layout/hierarchy2"/>
    <dgm:cxn modelId="{5BBBC599-6A50-45C0-8096-BF03236EE7E9}" type="presParOf" srcId="{90521D33-EBD2-4770-8640-18B00E9184E3}" destId="{8BB1EFCE-0833-4F10-BA5E-7FA04DF1D751}"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60B81D-ACF8-4391-AD5C-8A6A508AEC8C}"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pPr rtl="1"/>
          <a:endParaRPr lang="fa-IR"/>
        </a:p>
      </dgm:t>
    </dgm:pt>
    <dgm:pt modelId="{333AE8FA-5F2C-48B4-B200-A873F1AC2F0C}">
      <dgm:prSet phldrT="[Text]"/>
      <dgm:spPr>
        <a:solidFill>
          <a:schemeClr val="accent6"/>
        </a:solidFill>
      </dgm:spPr>
      <dgm:t>
        <a:bodyPr/>
        <a:lstStyle/>
        <a:p>
          <a:pPr rtl="1"/>
          <a:r>
            <a:rPr lang="fa-IR" b="1" dirty="0">
              <a:solidFill>
                <a:schemeClr val="bg2">
                  <a:lumMod val="10000"/>
                </a:schemeClr>
              </a:solidFill>
              <a:cs typeface="B Nazanin" panose="00000400000000000000" pitchFamily="2" charset="-78"/>
            </a:rPr>
            <a:t>روند تجزیه پلاستیک</a:t>
          </a:r>
        </a:p>
      </dgm:t>
    </dgm:pt>
    <dgm:pt modelId="{94AE471D-605A-404D-AF7C-D83F9163A549}" type="parTrans" cxnId="{9DADD9AC-4D66-44F8-B7EA-0B0435EB52B3}">
      <dgm:prSet/>
      <dgm:spPr/>
      <dgm:t>
        <a:bodyPr/>
        <a:lstStyle/>
        <a:p>
          <a:pPr rtl="1"/>
          <a:endParaRPr lang="fa-IR"/>
        </a:p>
      </dgm:t>
    </dgm:pt>
    <dgm:pt modelId="{7186520A-3A98-4EA0-9927-B708520F343E}" type="sibTrans" cxnId="{9DADD9AC-4D66-44F8-B7EA-0B0435EB52B3}">
      <dgm:prSet/>
      <dgm:spPr/>
      <dgm:t>
        <a:bodyPr/>
        <a:lstStyle/>
        <a:p>
          <a:pPr rtl="1"/>
          <a:endParaRPr lang="fa-IR"/>
        </a:p>
      </dgm:t>
    </dgm:pt>
    <dgm:pt modelId="{23D263CB-C5C3-4D38-8FE1-67FF30B7EFBB}">
      <dgm:prSet phldrT="[Text]" custT="1"/>
      <dgm:spPr/>
      <dgm:t>
        <a:bodyPr/>
        <a:lstStyle/>
        <a:p>
          <a:pPr algn="ctr" rtl="1"/>
          <a:r>
            <a:rPr lang="fa-IR" sz="2800" b="0" dirty="0">
              <a:solidFill>
                <a:schemeClr val="bg2">
                  <a:lumMod val="10000"/>
                </a:schemeClr>
              </a:solidFill>
              <a:cs typeface="B Nazanin" panose="00000400000000000000" pitchFamily="2" charset="-78"/>
            </a:rPr>
            <a:t>دفن زباله </a:t>
          </a:r>
        </a:p>
      </dgm:t>
    </dgm:pt>
    <dgm:pt modelId="{BF348807-7904-4122-B148-7912BDB9427E}" type="parTrans" cxnId="{BEF5ED78-9FDA-413E-A79D-EF61CE4484CB}">
      <dgm:prSet/>
      <dgm:spPr/>
      <dgm:t>
        <a:bodyPr/>
        <a:lstStyle/>
        <a:p>
          <a:pPr rtl="1"/>
          <a:endParaRPr lang="fa-IR"/>
        </a:p>
      </dgm:t>
    </dgm:pt>
    <dgm:pt modelId="{532B93A4-D0CC-4C5A-ADFE-C3AAE674E6F9}" type="sibTrans" cxnId="{BEF5ED78-9FDA-413E-A79D-EF61CE4484CB}">
      <dgm:prSet/>
      <dgm:spPr/>
      <dgm:t>
        <a:bodyPr/>
        <a:lstStyle/>
        <a:p>
          <a:pPr rtl="1"/>
          <a:endParaRPr lang="fa-IR"/>
        </a:p>
      </dgm:t>
    </dgm:pt>
    <dgm:pt modelId="{16B6025E-1125-482A-9724-62DFEE18ACEE}">
      <dgm:prSet phldrT="[Text]" custT="1"/>
      <dgm:spPr/>
      <dgm:t>
        <a:bodyPr/>
        <a:lstStyle/>
        <a:p>
          <a:pPr rtl="1"/>
          <a:r>
            <a:rPr lang="fa-IR" sz="2800" b="0" dirty="0">
              <a:solidFill>
                <a:schemeClr val="bg2">
                  <a:lumMod val="10000"/>
                </a:schemeClr>
              </a:solidFill>
              <a:cs typeface="B Nazanin" panose="00000400000000000000" pitchFamily="2" charset="-78"/>
            </a:rPr>
            <a:t>چرخه ی مکانیکی</a:t>
          </a:r>
        </a:p>
      </dgm:t>
    </dgm:pt>
    <dgm:pt modelId="{7F5B771E-C7E2-49DA-8D8B-DFE59E7DF1E9}" type="parTrans" cxnId="{B71C306A-479F-4439-86DB-3A75920C4A6A}">
      <dgm:prSet/>
      <dgm:spPr/>
      <dgm:t>
        <a:bodyPr/>
        <a:lstStyle/>
        <a:p>
          <a:pPr rtl="1"/>
          <a:endParaRPr lang="fa-IR"/>
        </a:p>
      </dgm:t>
    </dgm:pt>
    <dgm:pt modelId="{64DB53E9-979E-42CD-AE1B-3D7012CB711F}" type="sibTrans" cxnId="{B71C306A-479F-4439-86DB-3A75920C4A6A}">
      <dgm:prSet/>
      <dgm:spPr/>
      <dgm:t>
        <a:bodyPr/>
        <a:lstStyle/>
        <a:p>
          <a:pPr rtl="1"/>
          <a:endParaRPr lang="fa-IR"/>
        </a:p>
      </dgm:t>
    </dgm:pt>
    <dgm:pt modelId="{BD3A2E5A-9BD7-4046-A7F1-4DEB40C65C7A}">
      <dgm:prSet phldrT="[Text]" custT="1"/>
      <dgm:spPr/>
      <dgm:t>
        <a:bodyPr/>
        <a:lstStyle/>
        <a:p>
          <a:pPr rtl="1"/>
          <a:r>
            <a:rPr lang="fa-IR" sz="2800" dirty="0">
              <a:solidFill>
                <a:schemeClr val="bg2">
                  <a:lumMod val="10000"/>
                </a:schemeClr>
              </a:solidFill>
              <a:cs typeface="B Nazanin" panose="00000400000000000000" pitchFamily="2" charset="-78"/>
            </a:rPr>
            <a:t>چرخه ی بیولوژیکی</a:t>
          </a:r>
        </a:p>
      </dgm:t>
    </dgm:pt>
    <dgm:pt modelId="{04A3D9AB-DA21-46DF-B887-54E3DDDC5FE1}" type="parTrans" cxnId="{C7130E90-580A-473C-BE27-55CB842347E3}">
      <dgm:prSet/>
      <dgm:spPr/>
      <dgm:t>
        <a:bodyPr/>
        <a:lstStyle/>
        <a:p>
          <a:pPr rtl="1"/>
          <a:endParaRPr lang="fa-IR"/>
        </a:p>
      </dgm:t>
    </dgm:pt>
    <dgm:pt modelId="{D8F8899A-CE5D-4470-9BA6-AA2367EAC4E1}" type="sibTrans" cxnId="{C7130E90-580A-473C-BE27-55CB842347E3}">
      <dgm:prSet/>
      <dgm:spPr/>
      <dgm:t>
        <a:bodyPr/>
        <a:lstStyle/>
        <a:p>
          <a:pPr rtl="1"/>
          <a:endParaRPr lang="fa-IR"/>
        </a:p>
      </dgm:t>
    </dgm:pt>
    <dgm:pt modelId="{F8703CB5-B42D-42B6-9951-A85783AAB0C7}">
      <dgm:prSet phldrT="[Text]" custT="1"/>
      <dgm:spPr/>
      <dgm:t>
        <a:bodyPr/>
        <a:lstStyle/>
        <a:p>
          <a:pPr rtl="1"/>
          <a:r>
            <a:rPr lang="fa-IR" sz="2800" dirty="0">
              <a:solidFill>
                <a:schemeClr val="bg2">
                  <a:lumMod val="10000"/>
                </a:schemeClr>
              </a:solidFill>
              <a:cs typeface="B Nazanin" panose="00000400000000000000" pitchFamily="2" charset="-78"/>
            </a:rPr>
            <a:t>بازیافت</a:t>
          </a:r>
        </a:p>
      </dgm:t>
    </dgm:pt>
    <dgm:pt modelId="{149E8EAF-055E-4C92-9B3E-4C8FAF92E13D}" type="parTrans" cxnId="{7991B08D-ADC8-4675-BC26-ADD932B187BB}">
      <dgm:prSet/>
      <dgm:spPr/>
      <dgm:t>
        <a:bodyPr/>
        <a:lstStyle/>
        <a:p>
          <a:pPr rtl="1"/>
          <a:endParaRPr lang="fa-IR"/>
        </a:p>
      </dgm:t>
    </dgm:pt>
    <dgm:pt modelId="{2E9E6592-701E-4CF0-A8A2-CD64429AE08B}" type="sibTrans" cxnId="{7991B08D-ADC8-4675-BC26-ADD932B187BB}">
      <dgm:prSet/>
      <dgm:spPr/>
      <dgm:t>
        <a:bodyPr/>
        <a:lstStyle/>
        <a:p>
          <a:pPr rtl="1"/>
          <a:endParaRPr lang="fa-IR"/>
        </a:p>
      </dgm:t>
    </dgm:pt>
    <dgm:pt modelId="{F2A13760-92A4-4CA7-8017-349FCC461DE3}">
      <dgm:prSet custT="1"/>
      <dgm:spPr/>
      <dgm:t>
        <a:bodyPr/>
        <a:lstStyle/>
        <a:p>
          <a:pPr rtl="1"/>
          <a:r>
            <a:rPr lang="fa-IR" sz="2800" b="0" dirty="0">
              <a:solidFill>
                <a:schemeClr val="bg2">
                  <a:lumMod val="10000"/>
                </a:schemeClr>
              </a:solidFill>
              <a:cs typeface="B Nazanin" panose="00000400000000000000" pitchFamily="2" charset="-78"/>
            </a:rPr>
            <a:t>چرخه ی شیمیایی</a:t>
          </a:r>
        </a:p>
      </dgm:t>
    </dgm:pt>
    <dgm:pt modelId="{C6FA01BB-961A-4BA8-B16F-059B2D842B02}" type="parTrans" cxnId="{212C3C32-2E67-4DDA-A12F-36594D567F84}">
      <dgm:prSet/>
      <dgm:spPr/>
      <dgm:t>
        <a:bodyPr/>
        <a:lstStyle/>
        <a:p>
          <a:pPr rtl="1"/>
          <a:endParaRPr lang="fa-IR"/>
        </a:p>
      </dgm:t>
    </dgm:pt>
    <dgm:pt modelId="{5B1EE3EA-8F3E-46A4-BFC2-B3106B53E6BB}" type="sibTrans" cxnId="{212C3C32-2E67-4DDA-A12F-36594D567F84}">
      <dgm:prSet/>
      <dgm:spPr/>
      <dgm:t>
        <a:bodyPr/>
        <a:lstStyle/>
        <a:p>
          <a:pPr rtl="1"/>
          <a:endParaRPr lang="fa-IR"/>
        </a:p>
      </dgm:t>
    </dgm:pt>
    <dgm:pt modelId="{6B3954EF-1114-4C04-AA76-BF278B1CB5BA}">
      <dgm:prSet custT="1"/>
      <dgm:spPr/>
      <dgm:t>
        <a:bodyPr/>
        <a:lstStyle/>
        <a:p>
          <a:pPr rtl="1"/>
          <a:r>
            <a:rPr lang="fa-IR" sz="2800" dirty="0">
              <a:solidFill>
                <a:schemeClr val="bg2">
                  <a:lumMod val="10000"/>
                </a:schemeClr>
              </a:solidFill>
              <a:cs typeface="B Nazanin" panose="00000400000000000000" pitchFamily="2" charset="-78"/>
            </a:rPr>
            <a:t>چرخه ی حرارتی (سوزاندن)</a:t>
          </a:r>
        </a:p>
      </dgm:t>
    </dgm:pt>
    <dgm:pt modelId="{CBAC3A14-8E46-404E-B1D7-45CFE4BC353C}" type="parTrans" cxnId="{46C105FB-D3BD-4EAD-B7A1-CA4404B89630}">
      <dgm:prSet/>
      <dgm:spPr/>
      <dgm:t>
        <a:bodyPr/>
        <a:lstStyle/>
        <a:p>
          <a:pPr rtl="1"/>
          <a:endParaRPr lang="fa-IR"/>
        </a:p>
      </dgm:t>
    </dgm:pt>
    <dgm:pt modelId="{B651DCF3-55D1-4D32-A160-1E0604444E6D}" type="sibTrans" cxnId="{46C105FB-D3BD-4EAD-B7A1-CA4404B89630}">
      <dgm:prSet/>
      <dgm:spPr/>
      <dgm:t>
        <a:bodyPr/>
        <a:lstStyle/>
        <a:p>
          <a:pPr rtl="1"/>
          <a:endParaRPr lang="fa-IR"/>
        </a:p>
      </dgm:t>
    </dgm:pt>
    <dgm:pt modelId="{36CEDEB7-301C-4441-9767-0D8E57B20E04}" type="pres">
      <dgm:prSet presAssocID="{3260B81D-ACF8-4391-AD5C-8A6A508AEC8C}" presName="cycle" presStyleCnt="0">
        <dgm:presLayoutVars>
          <dgm:chMax val="1"/>
          <dgm:dir/>
          <dgm:animLvl val="ctr"/>
          <dgm:resizeHandles val="exact"/>
        </dgm:presLayoutVars>
      </dgm:prSet>
      <dgm:spPr/>
      <dgm:t>
        <a:bodyPr/>
        <a:lstStyle/>
        <a:p>
          <a:endParaRPr lang="en-US"/>
        </a:p>
      </dgm:t>
    </dgm:pt>
    <dgm:pt modelId="{A1A51327-4CCF-4061-9533-BB9F356A9089}" type="pres">
      <dgm:prSet presAssocID="{333AE8FA-5F2C-48B4-B200-A873F1AC2F0C}" presName="centerShape" presStyleLbl="node0" presStyleIdx="0" presStyleCnt="1" custScaleX="129951"/>
      <dgm:spPr/>
      <dgm:t>
        <a:bodyPr/>
        <a:lstStyle/>
        <a:p>
          <a:endParaRPr lang="en-US"/>
        </a:p>
      </dgm:t>
    </dgm:pt>
    <dgm:pt modelId="{C23EEBCD-CD72-41DF-B7FE-5EC3E080FE66}" type="pres">
      <dgm:prSet presAssocID="{BF348807-7904-4122-B148-7912BDB9427E}" presName="Name9" presStyleLbl="parChTrans1D2" presStyleIdx="0" presStyleCnt="6"/>
      <dgm:spPr/>
      <dgm:t>
        <a:bodyPr/>
        <a:lstStyle/>
        <a:p>
          <a:endParaRPr lang="en-US"/>
        </a:p>
      </dgm:t>
    </dgm:pt>
    <dgm:pt modelId="{CA18D044-9DBE-4A1A-99C5-DD540E390A8D}" type="pres">
      <dgm:prSet presAssocID="{BF348807-7904-4122-B148-7912BDB9427E}" presName="connTx" presStyleLbl="parChTrans1D2" presStyleIdx="0" presStyleCnt="6"/>
      <dgm:spPr/>
      <dgm:t>
        <a:bodyPr/>
        <a:lstStyle/>
        <a:p>
          <a:endParaRPr lang="en-US"/>
        </a:p>
      </dgm:t>
    </dgm:pt>
    <dgm:pt modelId="{580F768D-8CE5-4ECD-A652-2F819EF372C9}" type="pres">
      <dgm:prSet presAssocID="{23D263CB-C5C3-4D38-8FE1-67FF30B7EFBB}" presName="node" presStyleLbl="node1" presStyleIdx="0" presStyleCnt="6">
        <dgm:presLayoutVars>
          <dgm:bulletEnabled val="1"/>
        </dgm:presLayoutVars>
      </dgm:prSet>
      <dgm:spPr/>
      <dgm:t>
        <a:bodyPr/>
        <a:lstStyle/>
        <a:p>
          <a:endParaRPr lang="en-US"/>
        </a:p>
      </dgm:t>
    </dgm:pt>
    <dgm:pt modelId="{15993F5E-0846-49F1-B04C-FFE94AC4F956}" type="pres">
      <dgm:prSet presAssocID="{7F5B771E-C7E2-49DA-8D8B-DFE59E7DF1E9}" presName="Name9" presStyleLbl="parChTrans1D2" presStyleIdx="1" presStyleCnt="6"/>
      <dgm:spPr/>
      <dgm:t>
        <a:bodyPr/>
        <a:lstStyle/>
        <a:p>
          <a:endParaRPr lang="en-US"/>
        </a:p>
      </dgm:t>
    </dgm:pt>
    <dgm:pt modelId="{F67BC57F-9299-46DD-8529-E4338526CBCA}" type="pres">
      <dgm:prSet presAssocID="{7F5B771E-C7E2-49DA-8D8B-DFE59E7DF1E9}" presName="connTx" presStyleLbl="parChTrans1D2" presStyleIdx="1" presStyleCnt="6"/>
      <dgm:spPr/>
      <dgm:t>
        <a:bodyPr/>
        <a:lstStyle/>
        <a:p>
          <a:endParaRPr lang="en-US"/>
        </a:p>
      </dgm:t>
    </dgm:pt>
    <dgm:pt modelId="{21ED86C8-21D7-41D7-9C9D-BC5FD55C2507}" type="pres">
      <dgm:prSet presAssocID="{16B6025E-1125-482A-9724-62DFEE18ACEE}" presName="node" presStyleLbl="node1" presStyleIdx="1" presStyleCnt="6">
        <dgm:presLayoutVars>
          <dgm:bulletEnabled val="1"/>
        </dgm:presLayoutVars>
      </dgm:prSet>
      <dgm:spPr/>
      <dgm:t>
        <a:bodyPr/>
        <a:lstStyle/>
        <a:p>
          <a:endParaRPr lang="en-US"/>
        </a:p>
      </dgm:t>
    </dgm:pt>
    <dgm:pt modelId="{3B171BC2-B98A-43F6-8BA1-28888F9DBDBB}" type="pres">
      <dgm:prSet presAssocID="{04A3D9AB-DA21-46DF-B887-54E3DDDC5FE1}" presName="Name9" presStyleLbl="parChTrans1D2" presStyleIdx="2" presStyleCnt="6"/>
      <dgm:spPr/>
      <dgm:t>
        <a:bodyPr/>
        <a:lstStyle/>
        <a:p>
          <a:endParaRPr lang="en-US"/>
        </a:p>
      </dgm:t>
    </dgm:pt>
    <dgm:pt modelId="{7BC2E641-0DE2-4F20-AE95-67FCF6006279}" type="pres">
      <dgm:prSet presAssocID="{04A3D9AB-DA21-46DF-B887-54E3DDDC5FE1}" presName="connTx" presStyleLbl="parChTrans1D2" presStyleIdx="2" presStyleCnt="6"/>
      <dgm:spPr/>
      <dgm:t>
        <a:bodyPr/>
        <a:lstStyle/>
        <a:p>
          <a:endParaRPr lang="en-US"/>
        </a:p>
      </dgm:t>
    </dgm:pt>
    <dgm:pt modelId="{FDEDF18C-0D5F-4476-B8F7-AB6DE176672C}" type="pres">
      <dgm:prSet presAssocID="{BD3A2E5A-9BD7-4046-A7F1-4DEB40C65C7A}" presName="node" presStyleLbl="node1" presStyleIdx="2" presStyleCnt="6">
        <dgm:presLayoutVars>
          <dgm:bulletEnabled val="1"/>
        </dgm:presLayoutVars>
      </dgm:prSet>
      <dgm:spPr/>
      <dgm:t>
        <a:bodyPr/>
        <a:lstStyle/>
        <a:p>
          <a:endParaRPr lang="en-US"/>
        </a:p>
      </dgm:t>
    </dgm:pt>
    <dgm:pt modelId="{CAED1675-71E0-4C22-A18A-9D91CE9A2612}" type="pres">
      <dgm:prSet presAssocID="{149E8EAF-055E-4C92-9B3E-4C8FAF92E13D}" presName="Name9" presStyleLbl="parChTrans1D2" presStyleIdx="3" presStyleCnt="6"/>
      <dgm:spPr/>
      <dgm:t>
        <a:bodyPr/>
        <a:lstStyle/>
        <a:p>
          <a:endParaRPr lang="en-US"/>
        </a:p>
      </dgm:t>
    </dgm:pt>
    <dgm:pt modelId="{D5D43B83-4553-4FB6-B8BB-20A979E6EE04}" type="pres">
      <dgm:prSet presAssocID="{149E8EAF-055E-4C92-9B3E-4C8FAF92E13D}" presName="connTx" presStyleLbl="parChTrans1D2" presStyleIdx="3" presStyleCnt="6"/>
      <dgm:spPr/>
      <dgm:t>
        <a:bodyPr/>
        <a:lstStyle/>
        <a:p>
          <a:endParaRPr lang="en-US"/>
        </a:p>
      </dgm:t>
    </dgm:pt>
    <dgm:pt modelId="{B5B99C58-EF5D-40F8-94A3-0207C0DAC1D4}" type="pres">
      <dgm:prSet presAssocID="{F8703CB5-B42D-42B6-9951-A85783AAB0C7}" presName="node" presStyleLbl="node1" presStyleIdx="3" presStyleCnt="6">
        <dgm:presLayoutVars>
          <dgm:bulletEnabled val="1"/>
        </dgm:presLayoutVars>
      </dgm:prSet>
      <dgm:spPr/>
      <dgm:t>
        <a:bodyPr/>
        <a:lstStyle/>
        <a:p>
          <a:endParaRPr lang="en-US"/>
        </a:p>
      </dgm:t>
    </dgm:pt>
    <dgm:pt modelId="{0D86B6E5-9C88-4E1E-BCC3-6C90515A3E0B}" type="pres">
      <dgm:prSet presAssocID="{CBAC3A14-8E46-404E-B1D7-45CFE4BC353C}" presName="Name9" presStyleLbl="parChTrans1D2" presStyleIdx="4" presStyleCnt="6"/>
      <dgm:spPr/>
      <dgm:t>
        <a:bodyPr/>
        <a:lstStyle/>
        <a:p>
          <a:endParaRPr lang="en-US"/>
        </a:p>
      </dgm:t>
    </dgm:pt>
    <dgm:pt modelId="{C3164A5D-700D-42F9-A3D6-5C3089BDE810}" type="pres">
      <dgm:prSet presAssocID="{CBAC3A14-8E46-404E-B1D7-45CFE4BC353C}" presName="connTx" presStyleLbl="parChTrans1D2" presStyleIdx="4" presStyleCnt="6"/>
      <dgm:spPr/>
      <dgm:t>
        <a:bodyPr/>
        <a:lstStyle/>
        <a:p>
          <a:endParaRPr lang="en-US"/>
        </a:p>
      </dgm:t>
    </dgm:pt>
    <dgm:pt modelId="{9869375C-5191-4761-9564-01A1C9DCA68D}" type="pres">
      <dgm:prSet presAssocID="{6B3954EF-1114-4C04-AA76-BF278B1CB5BA}" presName="node" presStyleLbl="node1" presStyleIdx="4" presStyleCnt="6" custScaleX="121240" custRadScaleRad="99384" custRadScaleInc="1949">
        <dgm:presLayoutVars>
          <dgm:bulletEnabled val="1"/>
        </dgm:presLayoutVars>
      </dgm:prSet>
      <dgm:spPr/>
      <dgm:t>
        <a:bodyPr/>
        <a:lstStyle/>
        <a:p>
          <a:endParaRPr lang="en-US"/>
        </a:p>
      </dgm:t>
    </dgm:pt>
    <dgm:pt modelId="{E9373BCD-FB2D-43C6-906B-D7AB522581E9}" type="pres">
      <dgm:prSet presAssocID="{C6FA01BB-961A-4BA8-B16F-059B2D842B02}" presName="Name9" presStyleLbl="parChTrans1D2" presStyleIdx="5" presStyleCnt="6"/>
      <dgm:spPr/>
      <dgm:t>
        <a:bodyPr/>
        <a:lstStyle/>
        <a:p>
          <a:endParaRPr lang="en-US"/>
        </a:p>
      </dgm:t>
    </dgm:pt>
    <dgm:pt modelId="{977E8C64-26EB-49FD-928F-20AD35F2D70B}" type="pres">
      <dgm:prSet presAssocID="{C6FA01BB-961A-4BA8-B16F-059B2D842B02}" presName="connTx" presStyleLbl="parChTrans1D2" presStyleIdx="5" presStyleCnt="6"/>
      <dgm:spPr/>
      <dgm:t>
        <a:bodyPr/>
        <a:lstStyle/>
        <a:p>
          <a:endParaRPr lang="en-US"/>
        </a:p>
      </dgm:t>
    </dgm:pt>
    <dgm:pt modelId="{86699FBE-D372-4144-8A3A-2C6FA23B7A51}" type="pres">
      <dgm:prSet presAssocID="{F2A13760-92A4-4CA7-8017-349FCC461DE3}" presName="node" presStyleLbl="node1" presStyleIdx="5" presStyleCnt="6" custRadScaleRad="99919" custRadScaleInc="5324">
        <dgm:presLayoutVars>
          <dgm:bulletEnabled val="1"/>
        </dgm:presLayoutVars>
      </dgm:prSet>
      <dgm:spPr/>
      <dgm:t>
        <a:bodyPr/>
        <a:lstStyle/>
        <a:p>
          <a:endParaRPr lang="en-US"/>
        </a:p>
      </dgm:t>
    </dgm:pt>
  </dgm:ptLst>
  <dgm:cxnLst>
    <dgm:cxn modelId="{6E1F6E4A-89AA-46FC-ADC6-D3F059DCC0A8}" type="presOf" srcId="{F8703CB5-B42D-42B6-9951-A85783AAB0C7}" destId="{B5B99C58-EF5D-40F8-94A3-0207C0DAC1D4}" srcOrd="0" destOrd="0" presId="urn:microsoft.com/office/officeart/2005/8/layout/radial1"/>
    <dgm:cxn modelId="{7991B08D-ADC8-4675-BC26-ADD932B187BB}" srcId="{333AE8FA-5F2C-48B4-B200-A873F1AC2F0C}" destId="{F8703CB5-B42D-42B6-9951-A85783AAB0C7}" srcOrd="3" destOrd="0" parTransId="{149E8EAF-055E-4C92-9B3E-4C8FAF92E13D}" sibTransId="{2E9E6592-701E-4CF0-A8A2-CD64429AE08B}"/>
    <dgm:cxn modelId="{D539314B-B2E2-4498-9C5A-3355C7A782FD}" type="presOf" srcId="{23D263CB-C5C3-4D38-8FE1-67FF30B7EFBB}" destId="{580F768D-8CE5-4ECD-A652-2F819EF372C9}" srcOrd="0" destOrd="0" presId="urn:microsoft.com/office/officeart/2005/8/layout/radial1"/>
    <dgm:cxn modelId="{D3A21DCB-FDAF-46E5-AFDD-BF8E579F3294}" type="presOf" srcId="{CBAC3A14-8E46-404E-B1D7-45CFE4BC353C}" destId="{C3164A5D-700D-42F9-A3D6-5C3089BDE810}" srcOrd="1" destOrd="0" presId="urn:microsoft.com/office/officeart/2005/8/layout/radial1"/>
    <dgm:cxn modelId="{BEF5ED78-9FDA-413E-A79D-EF61CE4484CB}" srcId="{333AE8FA-5F2C-48B4-B200-A873F1AC2F0C}" destId="{23D263CB-C5C3-4D38-8FE1-67FF30B7EFBB}" srcOrd="0" destOrd="0" parTransId="{BF348807-7904-4122-B148-7912BDB9427E}" sibTransId="{532B93A4-D0CC-4C5A-ADFE-C3AAE674E6F9}"/>
    <dgm:cxn modelId="{385994E4-F59B-401D-B8F5-20BF7D27B3FF}" type="presOf" srcId="{C6FA01BB-961A-4BA8-B16F-059B2D842B02}" destId="{E9373BCD-FB2D-43C6-906B-D7AB522581E9}" srcOrd="0" destOrd="0" presId="urn:microsoft.com/office/officeart/2005/8/layout/radial1"/>
    <dgm:cxn modelId="{7C83E2F4-6EA7-4C2B-B8C7-33BF5F0416F4}" type="presOf" srcId="{04A3D9AB-DA21-46DF-B887-54E3DDDC5FE1}" destId="{3B171BC2-B98A-43F6-8BA1-28888F9DBDBB}" srcOrd="0" destOrd="0" presId="urn:microsoft.com/office/officeart/2005/8/layout/radial1"/>
    <dgm:cxn modelId="{F2CAD8C5-EB3A-4B35-804B-503AD303ACA6}" type="presOf" srcId="{6B3954EF-1114-4C04-AA76-BF278B1CB5BA}" destId="{9869375C-5191-4761-9564-01A1C9DCA68D}" srcOrd="0" destOrd="0" presId="urn:microsoft.com/office/officeart/2005/8/layout/radial1"/>
    <dgm:cxn modelId="{212C3C32-2E67-4DDA-A12F-36594D567F84}" srcId="{333AE8FA-5F2C-48B4-B200-A873F1AC2F0C}" destId="{F2A13760-92A4-4CA7-8017-349FCC461DE3}" srcOrd="5" destOrd="0" parTransId="{C6FA01BB-961A-4BA8-B16F-059B2D842B02}" sibTransId="{5B1EE3EA-8F3E-46A4-BFC2-B3106B53E6BB}"/>
    <dgm:cxn modelId="{F1E74149-280B-4C2F-965B-D748992EC1D1}" type="presOf" srcId="{C6FA01BB-961A-4BA8-B16F-059B2D842B02}" destId="{977E8C64-26EB-49FD-928F-20AD35F2D70B}" srcOrd="1" destOrd="0" presId="urn:microsoft.com/office/officeart/2005/8/layout/radial1"/>
    <dgm:cxn modelId="{5C168E5A-0700-4375-8183-2FF60694A936}" type="presOf" srcId="{3260B81D-ACF8-4391-AD5C-8A6A508AEC8C}" destId="{36CEDEB7-301C-4441-9767-0D8E57B20E04}" srcOrd="0" destOrd="0" presId="urn:microsoft.com/office/officeart/2005/8/layout/radial1"/>
    <dgm:cxn modelId="{57422661-296B-403B-8144-459263ED1B10}" type="presOf" srcId="{CBAC3A14-8E46-404E-B1D7-45CFE4BC353C}" destId="{0D86B6E5-9C88-4E1E-BCC3-6C90515A3E0B}" srcOrd="0" destOrd="0" presId="urn:microsoft.com/office/officeart/2005/8/layout/radial1"/>
    <dgm:cxn modelId="{C7130E90-580A-473C-BE27-55CB842347E3}" srcId="{333AE8FA-5F2C-48B4-B200-A873F1AC2F0C}" destId="{BD3A2E5A-9BD7-4046-A7F1-4DEB40C65C7A}" srcOrd="2" destOrd="0" parTransId="{04A3D9AB-DA21-46DF-B887-54E3DDDC5FE1}" sibTransId="{D8F8899A-CE5D-4470-9BA6-AA2367EAC4E1}"/>
    <dgm:cxn modelId="{E8AAA8C9-48E6-4A49-B65D-6D227745E8A5}" type="presOf" srcId="{149E8EAF-055E-4C92-9B3E-4C8FAF92E13D}" destId="{D5D43B83-4553-4FB6-B8BB-20A979E6EE04}" srcOrd="1" destOrd="0" presId="urn:microsoft.com/office/officeart/2005/8/layout/radial1"/>
    <dgm:cxn modelId="{8C5C504B-A2AC-4CDF-B4DF-4272FB9C040A}" type="presOf" srcId="{149E8EAF-055E-4C92-9B3E-4C8FAF92E13D}" destId="{CAED1675-71E0-4C22-A18A-9D91CE9A2612}" srcOrd="0" destOrd="0" presId="urn:microsoft.com/office/officeart/2005/8/layout/radial1"/>
    <dgm:cxn modelId="{46C105FB-D3BD-4EAD-B7A1-CA4404B89630}" srcId="{333AE8FA-5F2C-48B4-B200-A873F1AC2F0C}" destId="{6B3954EF-1114-4C04-AA76-BF278B1CB5BA}" srcOrd="4" destOrd="0" parTransId="{CBAC3A14-8E46-404E-B1D7-45CFE4BC353C}" sibTransId="{B651DCF3-55D1-4D32-A160-1E0604444E6D}"/>
    <dgm:cxn modelId="{88149F95-F3E1-4F5A-B6F1-A8DCD744A72E}" type="presOf" srcId="{BD3A2E5A-9BD7-4046-A7F1-4DEB40C65C7A}" destId="{FDEDF18C-0D5F-4476-B8F7-AB6DE176672C}" srcOrd="0" destOrd="0" presId="urn:microsoft.com/office/officeart/2005/8/layout/radial1"/>
    <dgm:cxn modelId="{A4DDD99F-E192-4AD9-ABE5-E7E40BE01018}" type="presOf" srcId="{7F5B771E-C7E2-49DA-8D8B-DFE59E7DF1E9}" destId="{15993F5E-0846-49F1-B04C-FFE94AC4F956}" srcOrd="0" destOrd="0" presId="urn:microsoft.com/office/officeart/2005/8/layout/radial1"/>
    <dgm:cxn modelId="{AE171F0F-CC61-4C3A-BB37-478D184870AC}" type="presOf" srcId="{F2A13760-92A4-4CA7-8017-349FCC461DE3}" destId="{86699FBE-D372-4144-8A3A-2C6FA23B7A51}" srcOrd="0" destOrd="0" presId="urn:microsoft.com/office/officeart/2005/8/layout/radial1"/>
    <dgm:cxn modelId="{FBA7A0E5-60F7-4BBA-ABF5-B6EFB6332FD9}" type="presOf" srcId="{BF348807-7904-4122-B148-7912BDB9427E}" destId="{C23EEBCD-CD72-41DF-B7FE-5EC3E080FE66}" srcOrd="0" destOrd="0" presId="urn:microsoft.com/office/officeart/2005/8/layout/radial1"/>
    <dgm:cxn modelId="{9883ABF8-9DEB-4F29-8C46-389349105955}" type="presOf" srcId="{04A3D9AB-DA21-46DF-B887-54E3DDDC5FE1}" destId="{7BC2E641-0DE2-4F20-AE95-67FCF6006279}" srcOrd="1" destOrd="0" presId="urn:microsoft.com/office/officeart/2005/8/layout/radial1"/>
    <dgm:cxn modelId="{56DA5161-D030-4063-8204-16E5E50C7E08}" type="presOf" srcId="{16B6025E-1125-482A-9724-62DFEE18ACEE}" destId="{21ED86C8-21D7-41D7-9C9D-BC5FD55C2507}" srcOrd="0" destOrd="0" presId="urn:microsoft.com/office/officeart/2005/8/layout/radial1"/>
    <dgm:cxn modelId="{E12D0014-3056-4734-A105-902BD1E35BBC}" type="presOf" srcId="{333AE8FA-5F2C-48B4-B200-A873F1AC2F0C}" destId="{A1A51327-4CCF-4061-9533-BB9F356A9089}" srcOrd="0" destOrd="0" presId="urn:microsoft.com/office/officeart/2005/8/layout/radial1"/>
    <dgm:cxn modelId="{9DADD9AC-4D66-44F8-B7EA-0B0435EB52B3}" srcId="{3260B81D-ACF8-4391-AD5C-8A6A508AEC8C}" destId="{333AE8FA-5F2C-48B4-B200-A873F1AC2F0C}" srcOrd="0" destOrd="0" parTransId="{94AE471D-605A-404D-AF7C-D83F9163A549}" sibTransId="{7186520A-3A98-4EA0-9927-B708520F343E}"/>
    <dgm:cxn modelId="{B71C306A-479F-4439-86DB-3A75920C4A6A}" srcId="{333AE8FA-5F2C-48B4-B200-A873F1AC2F0C}" destId="{16B6025E-1125-482A-9724-62DFEE18ACEE}" srcOrd="1" destOrd="0" parTransId="{7F5B771E-C7E2-49DA-8D8B-DFE59E7DF1E9}" sibTransId="{64DB53E9-979E-42CD-AE1B-3D7012CB711F}"/>
    <dgm:cxn modelId="{C713D079-9C31-44E4-9515-1C0079C06FEE}" type="presOf" srcId="{BF348807-7904-4122-B148-7912BDB9427E}" destId="{CA18D044-9DBE-4A1A-99C5-DD540E390A8D}" srcOrd="1" destOrd="0" presId="urn:microsoft.com/office/officeart/2005/8/layout/radial1"/>
    <dgm:cxn modelId="{116A1535-9AC6-47F4-A439-6B3A2DF04DE2}" type="presOf" srcId="{7F5B771E-C7E2-49DA-8D8B-DFE59E7DF1E9}" destId="{F67BC57F-9299-46DD-8529-E4338526CBCA}" srcOrd="1" destOrd="0" presId="urn:microsoft.com/office/officeart/2005/8/layout/radial1"/>
    <dgm:cxn modelId="{05F9965A-F0CF-4307-99D3-B7750B1D361B}" type="presParOf" srcId="{36CEDEB7-301C-4441-9767-0D8E57B20E04}" destId="{A1A51327-4CCF-4061-9533-BB9F356A9089}" srcOrd="0" destOrd="0" presId="urn:microsoft.com/office/officeart/2005/8/layout/radial1"/>
    <dgm:cxn modelId="{34EB1F19-B614-49E9-A5B2-55BCCF23A064}" type="presParOf" srcId="{36CEDEB7-301C-4441-9767-0D8E57B20E04}" destId="{C23EEBCD-CD72-41DF-B7FE-5EC3E080FE66}" srcOrd="1" destOrd="0" presId="urn:microsoft.com/office/officeart/2005/8/layout/radial1"/>
    <dgm:cxn modelId="{9222FED9-FA19-4747-A2A4-2C831F58F5B6}" type="presParOf" srcId="{C23EEBCD-CD72-41DF-B7FE-5EC3E080FE66}" destId="{CA18D044-9DBE-4A1A-99C5-DD540E390A8D}" srcOrd="0" destOrd="0" presId="urn:microsoft.com/office/officeart/2005/8/layout/radial1"/>
    <dgm:cxn modelId="{4D27E343-DE26-400C-81F3-767A338C0E83}" type="presParOf" srcId="{36CEDEB7-301C-4441-9767-0D8E57B20E04}" destId="{580F768D-8CE5-4ECD-A652-2F819EF372C9}" srcOrd="2" destOrd="0" presId="urn:microsoft.com/office/officeart/2005/8/layout/radial1"/>
    <dgm:cxn modelId="{D4FD98E3-CAE2-4CA9-99AD-3A41001314B4}" type="presParOf" srcId="{36CEDEB7-301C-4441-9767-0D8E57B20E04}" destId="{15993F5E-0846-49F1-B04C-FFE94AC4F956}" srcOrd="3" destOrd="0" presId="urn:microsoft.com/office/officeart/2005/8/layout/radial1"/>
    <dgm:cxn modelId="{89EBA56A-F321-46C2-8AC9-7E7384FFF4A4}" type="presParOf" srcId="{15993F5E-0846-49F1-B04C-FFE94AC4F956}" destId="{F67BC57F-9299-46DD-8529-E4338526CBCA}" srcOrd="0" destOrd="0" presId="urn:microsoft.com/office/officeart/2005/8/layout/radial1"/>
    <dgm:cxn modelId="{38354A68-9704-42D0-B35F-123820C322C6}" type="presParOf" srcId="{36CEDEB7-301C-4441-9767-0D8E57B20E04}" destId="{21ED86C8-21D7-41D7-9C9D-BC5FD55C2507}" srcOrd="4" destOrd="0" presId="urn:microsoft.com/office/officeart/2005/8/layout/radial1"/>
    <dgm:cxn modelId="{A93F22AC-C4E9-4D33-9FBC-12823BF2B846}" type="presParOf" srcId="{36CEDEB7-301C-4441-9767-0D8E57B20E04}" destId="{3B171BC2-B98A-43F6-8BA1-28888F9DBDBB}" srcOrd="5" destOrd="0" presId="urn:microsoft.com/office/officeart/2005/8/layout/radial1"/>
    <dgm:cxn modelId="{6672A04B-5EF9-4DF7-A394-C78C16648D46}" type="presParOf" srcId="{3B171BC2-B98A-43F6-8BA1-28888F9DBDBB}" destId="{7BC2E641-0DE2-4F20-AE95-67FCF6006279}" srcOrd="0" destOrd="0" presId="urn:microsoft.com/office/officeart/2005/8/layout/radial1"/>
    <dgm:cxn modelId="{020327ED-CEEE-49A9-B166-FBF0F604DED7}" type="presParOf" srcId="{36CEDEB7-301C-4441-9767-0D8E57B20E04}" destId="{FDEDF18C-0D5F-4476-B8F7-AB6DE176672C}" srcOrd="6" destOrd="0" presId="urn:microsoft.com/office/officeart/2005/8/layout/radial1"/>
    <dgm:cxn modelId="{A94B38D8-4045-4961-BB84-3C0630895EDF}" type="presParOf" srcId="{36CEDEB7-301C-4441-9767-0D8E57B20E04}" destId="{CAED1675-71E0-4C22-A18A-9D91CE9A2612}" srcOrd="7" destOrd="0" presId="urn:microsoft.com/office/officeart/2005/8/layout/radial1"/>
    <dgm:cxn modelId="{42F347D2-F654-4CA2-BD60-5F99CB026739}" type="presParOf" srcId="{CAED1675-71E0-4C22-A18A-9D91CE9A2612}" destId="{D5D43B83-4553-4FB6-B8BB-20A979E6EE04}" srcOrd="0" destOrd="0" presId="urn:microsoft.com/office/officeart/2005/8/layout/radial1"/>
    <dgm:cxn modelId="{8AF4A3A8-B5BE-40B2-916A-6D7569499FFD}" type="presParOf" srcId="{36CEDEB7-301C-4441-9767-0D8E57B20E04}" destId="{B5B99C58-EF5D-40F8-94A3-0207C0DAC1D4}" srcOrd="8" destOrd="0" presId="urn:microsoft.com/office/officeart/2005/8/layout/radial1"/>
    <dgm:cxn modelId="{7D528F82-7785-43D3-93C5-109255952579}" type="presParOf" srcId="{36CEDEB7-301C-4441-9767-0D8E57B20E04}" destId="{0D86B6E5-9C88-4E1E-BCC3-6C90515A3E0B}" srcOrd="9" destOrd="0" presId="urn:microsoft.com/office/officeart/2005/8/layout/radial1"/>
    <dgm:cxn modelId="{F1C21D05-CFE2-457A-A364-76026C14E58B}" type="presParOf" srcId="{0D86B6E5-9C88-4E1E-BCC3-6C90515A3E0B}" destId="{C3164A5D-700D-42F9-A3D6-5C3089BDE810}" srcOrd="0" destOrd="0" presId="urn:microsoft.com/office/officeart/2005/8/layout/radial1"/>
    <dgm:cxn modelId="{65C2828C-E433-4A3F-BD9C-F27E91DACD81}" type="presParOf" srcId="{36CEDEB7-301C-4441-9767-0D8E57B20E04}" destId="{9869375C-5191-4761-9564-01A1C9DCA68D}" srcOrd="10" destOrd="0" presId="urn:microsoft.com/office/officeart/2005/8/layout/radial1"/>
    <dgm:cxn modelId="{9604F8EF-C975-4647-89F5-D4A4B50EC282}" type="presParOf" srcId="{36CEDEB7-301C-4441-9767-0D8E57B20E04}" destId="{E9373BCD-FB2D-43C6-906B-D7AB522581E9}" srcOrd="11" destOrd="0" presId="urn:microsoft.com/office/officeart/2005/8/layout/radial1"/>
    <dgm:cxn modelId="{D613F230-6A6F-43C2-A5D7-41519CD5D99D}" type="presParOf" srcId="{E9373BCD-FB2D-43C6-906B-D7AB522581E9}" destId="{977E8C64-26EB-49FD-928F-20AD35F2D70B}" srcOrd="0" destOrd="0" presId="urn:microsoft.com/office/officeart/2005/8/layout/radial1"/>
    <dgm:cxn modelId="{47419D89-5EFD-4B7F-945C-75CFA891558B}" type="presParOf" srcId="{36CEDEB7-301C-4441-9767-0D8E57B20E04}" destId="{86699FBE-D372-4144-8A3A-2C6FA23B7A51}"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FF15FD-6536-4E1D-9359-78E5DCCC529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2179DBC4-9D03-42AD-9582-A210D7228C6F}">
      <dgm:prSet phldrT="[Text]"/>
      <dgm:spPr>
        <a:solidFill>
          <a:schemeClr val="accent6"/>
        </a:solidFill>
      </dgm:spPr>
      <dgm:t>
        <a:bodyPr/>
        <a:lstStyle/>
        <a:p>
          <a:r>
            <a:rPr lang="fa-IR" b="1" dirty="0">
              <a:solidFill>
                <a:srgbClr val="0070C0"/>
              </a:solidFill>
              <a:cs typeface="B Nazanin" panose="00000400000000000000" pitchFamily="2" charset="-78"/>
            </a:rPr>
            <a:t>معده چهار قسمتی</a:t>
          </a:r>
          <a:endParaRPr lang="en-US" b="1" dirty="0">
            <a:solidFill>
              <a:srgbClr val="0070C0"/>
            </a:solidFill>
            <a:cs typeface="B Nazanin" panose="00000400000000000000" pitchFamily="2" charset="-78"/>
          </a:endParaRPr>
        </a:p>
      </dgm:t>
    </dgm:pt>
    <dgm:pt modelId="{577CE4D2-F3AD-4088-8013-C7BB02460FFA}" type="parTrans" cxnId="{9BDCC4C4-3BE5-49A4-8BA9-1F6E76FD56ED}">
      <dgm:prSet/>
      <dgm:spPr/>
      <dgm:t>
        <a:bodyPr/>
        <a:lstStyle/>
        <a:p>
          <a:endParaRPr lang="en-US"/>
        </a:p>
      </dgm:t>
    </dgm:pt>
    <dgm:pt modelId="{37752881-0A3B-4CDA-8E07-2167EFCC6E04}" type="sibTrans" cxnId="{9BDCC4C4-3BE5-49A4-8BA9-1F6E76FD56ED}">
      <dgm:prSet/>
      <dgm:spPr/>
      <dgm:t>
        <a:bodyPr/>
        <a:lstStyle/>
        <a:p>
          <a:endParaRPr lang="en-US"/>
        </a:p>
      </dgm:t>
    </dgm:pt>
    <dgm:pt modelId="{ED0BC5BC-D302-4AB3-B30F-BFA7CFFC0E16}">
      <dgm:prSet phldrT="[Text]" custT="1"/>
      <dgm:spPr/>
      <dgm:t>
        <a:bodyPr/>
        <a:lstStyle/>
        <a:p>
          <a:r>
            <a:rPr lang="fa-IR" sz="1400" b="1" dirty="0">
              <a:solidFill>
                <a:schemeClr val="tx1"/>
              </a:solidFill>
            </a:rPr>
            <a:t>شکمبه</a:t>
          </a:r>
          <a:endParaRPr lang="en-US" sz="1400" b="1" dirty="0">
            <a:solidFill>
              <a:schemeClr val="tx1"/>
            </a:solidFill>
          </a:endParaRPr>
        </a:p>
      </dgm:t>
    </dgm:pt>
    <dgm:pt modelId="{119A3873-24C6-482A-AC50-7F3ADDF3B49B}" type="parTrans" cxnId="{D78CCBA8-91D5-4F2E-B4B2-19F38B663A3B}">
      <dgm:prSet/>
      <dgm:spPr/>
      <dgm:t>
        <a:bodyPr/>
        <a:lstStyle/>
        <a:p>
          <a:endParaRPr lang="en-US"/>
        </a:p>
      </dgm:t>
    </dgm:pt>
    <dgm:pt modelId="{7CB3982C-936E-4159-A5DF-06A6EEF203CF}" type="sibTrans" cxnId="{D78CCBA8-91D5-4F2E-B4B2-19F38B663A3B}">
      <dgm:prSet/>
      <dgm:spPr>
        <a:solidFill>
          <a:schemeClr val="accent2"/>
        </a:solidFill>
      </dgm:spPr>
      <dgm:t>
        <a:bodyPr/>
        <a:lstStyle/>
        <a:p>
          <a:endParaRPr lang="en-US"/>
        </a:p>
      </dgm:t>
    </dgm:pt>
    <dgm:pt modelId="{BC9BEEDB-A3D8-4C94-BCFF-09537033C64A}">
      <dgm:prSet phldrT="[Text]"/>
      <dgm:spPr/>
      <dgm:t>
        <a:bodyPr/>
        <a:lstStyle/>
        <a:p>
          <a:r>
            <a:rPr lang="fa-IR" b="1" dirty="0">
              <a:solidFill>
                <a:schemeClr val="tx1"/>
              </a:solidFill>
            </a:rPr>
            <a:t>نگاری </a:t>
          </a:r>
          <a:endParaRPr lang="en-US" b="1" dirty="0">
            <a:solidFill>
              <a:schemeClr val="tx1"/>
            </a:solidFill>
          </a:endParaRPr>
        </a:p>
      </dgm:t>
    </dgm:pt>
    <dgm:pt modelId="{A6B8911F-30CB-4741-BCC3-BBB90E0B8B1C}" type="parTrans" cxnId="{D7922D39-4E9E-4954-97FD-4F238BE7CED1}">
      <dgm:prSet/>
      <dgm:spPr/>
      <dgm:t>
        <a:bodyPr/>
        <a:lstStyle/>
        <a:p>
          <a:endParaRPr lang="en-US"/>
        </a:p>
      </dgm:t>
    </dgm:pt>
    <dgm:pt modelId="{C2F44809-7E00-4ED0-83E9-05ECFB3E7E33}" type="sibTrans" cxnId="{D7922D39-4E9E-4954-97FD-4F238BE7CED1}">
      <dgm:prSet/>
      <dgm:spPr>
        <a:solidFill>
          <a:schemeClr val="accent2"/>
        </a:solidFill>
      </dgm:spPr>
      <dgm:t>
        <a:bodyPr/>
        <a:lstStyle/>
        <a:p>
          <a:endParaRPr lang="en-US"/>
        </a:p>
      </dgm:t>
    </dgm:pt>
    <dgm:pt modelId="{08505831-ED64-4496-883D-ED7E7538F6BB}">
      <dgm:prSet phldrT="[Text]"/>
      <dgm:spPr/>
      <dgm:t>
        <a:bodyPr/>
        <a:lstStyle/>
        <a:p>
          <a:r>
            <a:rPr lang="fa-IR" b="1" dirty="0">
              <a:solidFill>
                <a:schemeClr val="tx1"/>
              </a:solidFill>
            </a:rPr>
            <a:t>شیردان</a:t>
          </a:r>
          <a:endParaRPr lang="en-US" b="1" dirty="0">
            <a:solidFill>
              <a:schemeClr val="tx1"/>
            </a:solidFill>
          </a:endParaRPr>
        </a:p>
      </dgm:t>
    </dgm:pt>
    <dgm:pt modelId="{05DD2897-52F5-49D9-AEE4-544F96D03461}" type="parTrans" cxnId="{9E521526-7285-44CF-85A6-D6462B3209F5}">
      <dgm:prSet/>
      <dgm:spPr/>
      <dgm:t>
        <a:bodyPr/>
        <a:lstStyle/>
        <a:p>
          <a:endParaRPr lang="en-US"/>
        </a:p>
      </dgm:t>
    </dgm:pt>
    <dgm:pt modelId="{1D0E07D4-AD1B-4914-8EDC-DD2B52896E8F}" type="sibTrans" cxnId="{9E521526-7285-44CF-85A6-D6462B3209F5}">
      <dgm:prSet/>
      <dgm:spPr>
        <a:solidFill>
          <a:schemeClr val="accent2"/>
        </a:solidFill>
      </dgm:spPr>
      <dgm:t>
        <a:bodyPr/>
        <a:lstStyle/>
        <a:p>
          <a:endParaRPr lang="en-US"/>
        </a:p>
      </dgm:t>
    </dgm:pt>
    <dgm:pt modelId="{91382382-99C5-45FE-9BAF-BAC552E15ACF}">
      <dgm:prSet phldrT="[Text]"/>
      <dgm:spPr/>
      <dgm:t>
        <a:bodyPr/>
        <a:lstStyle/>
        <a:p>
          <a:r>
            <a:rPr lang="fa-IR" b="1" dirty="0">
              <a:solidFill>
                <a:schemeClr val="tx1"/>
              </a:solidFill>
            </a:rPr>
            <a:t>هزارلا</a:t>
          </a:r>
          <a:endParaRPr lang="en-US" b="1" dirty="0">
            <a:solidFill>
              <a:schemeClr val="tx1"/>
            </a:solidFill>
          </a:endParaRPr>
        </a:p>
      </dgm:t>
    </dgm:pt>
    <dgm:pt modelId="{BEF02652-7F71-46F1-97D5-D2EDDFEFE085}" type="parTrans" cxnId="{8ECE6830-5E44-4739-B63D-6CE5197FF3F4}">
      <dgm:prSet/>
      <dgm:spPr/>
      <dgm:t>
        <a:bodyPr/>
        <a:lstStyle/>
        <a:p>
          <a:endParaRPr lang="en-US"/>
        </a:p>
      </dgm:t>
    </dgm:pt>
    <dgm:pt modelId="{93AD25DA-4925-4A09-99E2-79BD4BC8E42A}" type="sibTrans" cxnId="{8ECE6830-5E44-4739-B63D-6CE5197FF3F4}">
      <dgm:prSet/>
      <dgm:spPr>
        <a:solidFill>
          <a:schemeClr val="accent2"/>
        </a:solidFill>
      </dgm:spPr>
      <dgm:t>
        <a:bodyPr/>
        <a:lstStyle/>
        <a:p>
          <a:endParaRPr lang="en-US"/>
        </a:p>
      </dgm:t>
    </dgm:pt>
    <dgm:pt modelId="{4F7525D0-D6C1-477D-B1D9-5FC6ABD27136}" type="pres">
      <dgm:prSet presAssocID="{71FF15FD-6536-4E1D-9359-78E5DCCC5291}" presName="Name0" presStyleCnt="0">
        <dgm:presLayoutVars>
          <dgm:chMax val="1"/>
          <dgm:dir/>
          <dgm:animLvl val="ctr"/>
          <dgm:resizeHandles val="exact"/>
        </dgm:presLayoutVars>
      </dgm:prSet>
      <dgm:spPr/>
      <dgm:t>
        <a:bodyPr/>
        <a:lstStyle/>
        <a:p>
          <a:endParaRPr lang="en-US"/>
        </a:p>
      </dgm:t>
    </dgm:pt>
    <dgm:pt modelId="{F59634A0-83C4-4AC3-9C88-1B4B3F9283D7}" type="pres">
      <dgm:prSet presAssocID="{2179DBC4-9D03-42AD-9582-A210D7228C6F}" presName="centerShape" presStyleLbl="node0" presStyleIdx="0" presStyleCnt="1" custScaleX="131811" custScaleY="85098"/>
      <dgm:spPr/>
      <dgm:t>
        <a:bodyPr/>
        <a:lstStyle/>
        <a:p>
          <a:endParaRPr lang="en-US"/>
        </a:p>
      </dgm:t>
    </dgm:pt>
    <dgm:pt modelId="{3006B9FD-A963-471B-B13B-3AF144E1CD97}" type="pres">
      <dgm:prSet presAssocID="{ED0BC5BC-D302-4AB3-B30F-BFA7CFFC0E16}" presName="node" presStyleLbl="node1" presStyleIdx="0" presStyleCnt="4" custScaleX="118996" custScaleY="125993">
        <dgm:presLayoutVars>
          <dgm:bulletEnabled val="1"/>
        </dgm:presLayoutVars>
      </dgm:prSet>
      <dgm:spPr/>
      <dgm:t>
        <a:bodyPr/>
        <a:lstStyle/>
        <a:p>
          <a:endParaRPr lang="en-US"/>
        </a:p>
      </dgm:t>
    </dgm:pt>
    <dgm:pt modelId="{BFAF37BB-DB9B-4351-87EC-A00A7E347730}" type="pres">
      <dgm:prSet presAssocID="{ED0BC5BC-D302-4AB3-B30F-BFA7CFFC0E16}" presName="dummy" presStyleCnt="0"/>
      <dgm:spPr/>
    </dgm:pt>
    <dgm:pt modelId="{81A08408-E780-4707-AE55-9DC5D2F52990}" type="pres">
      <dgm:prSet presAssocID="{7CB3982C-936E-4159-A5DF-06A6EEF203CF}" presName="sibTrans" presStyleLbl="sibTrans2D1" presStyleIdx="0" presStyleCnt="4" custScaleX="107464" custScaleY="103163"/>
      <dgm:spPr/>
      <dgm:t>
        <a:bodyPr/>
        <a:lstStyle/>
        <a:p>
          <a:endParaRPr lang="en-US"/>
        </a:p>
      </dgm:t>
    </dgm:pt>
    <dgm:pt modelId="{725BDBC9-6518-4796-ACC3-A9CACF7088F6}" type="pres">
      <dgm:prSet presAssocID="{BC9BEEDB-A3D8-4C94-BCFF-09537033C64A}" presName="node" presStyleLbl="node1" presStyleIdx="1" presStyleCnt="4" custScaleX="129221" custScaleY="125049" custRadScaleRad="109304" custRadScaleInc="1843">
        <dgm:presLayoutVars>
          <dgm:bulletEnabled val="1"/>
        </dgm:presLayoutVars>
      </dgm:prSet>
      <dgm:spPr/>
      <dgm:t>
        <a:bodyPr/>
        <a:lstStyle/>
        <a:p>
          <a:endParaRPr lang="en-US"/>
        </a:p>
      </dgm:t>
    </dgm:pt>
    <dgm:pt modelId="{A7B703C7-6CBF-4640-9951-4D4870E7CB2E}" type="pres">
      <dgm:prSet presAssocID="{BC9BEEDB-A3D8-4C94-BCFF-09537033C64A}" presName="dummy" presStyleCnt="0"/>
      <dgm:spPr/>
    </dgm:pt>
    <dgm:pt modelId="{584F1193-978A-4F97-BC64-041269799F70}" type="pres">
      <dgm:prSet presAssocID="{C2F44809-7E00-4ED0-83E9-05ECFB3E7E33}" presName="sibTrans" presStyleLbl="sibTrans2D1" presStyleIdx="1" presStyleCnt="4" custScaleX="107473" custScaleY="105944"/>
      <dgm:spPr/>
      <dgm:t>
        <a:bodyPr/>
        <a:lstStyle/>
        <a:p>
          <a:endParaRPr lang="en-US"/>
        </a:p>
      </dgm:t>
    </dgm:pt>
    <dgm:pt modelId="{F18BE14A-EAA9-43D2-AD07-4754EC78DF7D}" type="pres">
      <dgm:prSet presAssocID="{08505831-ED64-4496-883D-ED7E7538F6BB}" presName="node" presStyleLbl="node1" presStyleIdx="2" presStyleCnt="4" custScaleX="118996" custScaleY="125524">
        <dgm:presLayoutVars>
          <dgm:bulletEnabled val="1"/>
        </dgm:presLayoutVars>
      </dgm:prSet>
      <dgm:spPr/>
      <dgm:t>
        <a:bodyPr/>
        <a:lstStyle/>
        <a:p>
          <a:endParaRPr lang="en-US"/>
        </a:p>
      </dgm:t>
    </dgm:pt>
    <dgm:pt modelId="{4F4D695D-7FFF-4648-B23A-BAAB7E53996B}" type="pres">
      <dgm:prSet presAssocID="{08505831-ED64-4496-883D-ED7E7538F6BB}" presName="dummy" presStyleCnt="0"/>
      <dgm:spPr/>
    </dgm:pt>
    <dgm:pt modelId="{BD0479A3-2632-4AF6-A513-D26E5FAEFDE9}" type="pres">
      <dgm:prSet presAssocID="{1D0E07D4-AD1B-4914-8EDC-DD2B52896E8F}" presName="sibTrans" presStyleLbl="sibTrans2D1" presStyleIdx="2" presStyleCnt="4"/>
      <dgm:spPr/>
      <dgm:t>
        <a:bodyPr/>
        <a:lstStyle/>
        <a:p>
          <a:endParaRPr lang="en-US"/>
        </a:p>
      </dgm:t>
    </dgm:pt>
    <dgm:pt modelId="{0E6D2EBB-3A11-4FEA-B18A-09E2AAE70C0D}" type="pres">
      <dgm:prSet presAssocID="{91382382-99C5-45FE-9BAF-BAC552E15ACF}" presName="node" presStyleLbl="node1" presStyleIdx="3" presStyleCnt="4" custScaleX="132431" custScaleY="113021" custRadScaleRad="107659" custRadScaleInc="-9360">
        <dgm:presLayoutVars>
          <dgm:bulletEnabled val="1"/>
        </dgm:presLayoutVars>
      </dgm:prSet>
      <dgm:spPr/>
      <dgm:t>
        <a:bodyPr/>
        <a:lstStyle/>
        <a:p>
          <a:endParaRPr lang="en-US"/>
        </a:p>
      </dgm:t>
    </dgm:pt>
    <dgm:pt modelId="{C59E1296-94E7-461F-981F-FB729ADF70B0}" type="pres">
      <dgm:prSet presAssocID="{91382382-99C5-45FE-9BAF-BAC552E15ACF}" presName="dummy" presStyleCnt="0"/>
      <dgm:spPr/>
    </dgm:pt>
    <dgm:pt modelId="{BC18E630-1969-4301-B2ED-2D9E40E840C6}" type="pres">
      <dgm:prSet presAssocID="{93AD25DA-4925-4A09-99E2-79BD4BC8E42A}" presName="sibTrans" presStyleLbl="sibTrans2D1" presStyleIdx="3" presStyleCnt="4" custScaleX="102184" custScaleY="103299"/>
      <dgm:spPr/>
      <dgm:t>
        <a:bodyPr/>
        <a:lstStyle/>
        <a:p>
          <a:endParaRPr lang="en-US"/>
        </a:p>
      </dgm:t>
    </dgm:pt>
  </dgm:ptLst>
  <dgm:cxnLst>
    <dgm:cxn modelId="{F2F2C64E-BD67-4DDE-ABF9-BDD81B74DAEC}" type="presOf" srcId="{BC9BEEDB-A3D8-4C94-BCFF-09537033C64A}" destId="{725BDBC9-6518-4796-ACC3-A9CACF7088F6}" srcOrd="0" destOrd="0" presId="urn:microsoft.com/office/officeart/2005/8/layout/radial6"/>
    <dgm:cxn modelId="{0263E046-7E2B-4D65-818F-2936CE491D91}" type="presOf" srcId="{08505831-ED64-4496-883D-ED7E7538F6BB}" destId="{F18BE14A-EAA9-43D2-AD07-4754EC78DF7D}" srcOrd="0" destOrd="0" presId="urn:microsoft.com/office/officeart/2005/8/layout/radial6"/>
    <dgm:cxn modelId="{355D2E5F-741E-4AF2-918F-986C7BDC1C49}" type="presOf" srcId="{C2F44809-7E00-4ED0-83E9-05ECFB3E7E33}" destId="{584F1193-978A-4F97-BC64-041269799F70}" srcOrd="0" destOrd="0" presId="urn:microsoft.com/office/officeart/2005/8/layout/radial6"/>
    <dgm:cxn modelId="{9E521526-7285-44CF-85A6-D6462B3209F5}" srcId="{2179DBC4-9D03-42AD-9582-A210D7228C6F}" destId="{08505831-ED64-4496-883D-ED7E7538F6BB}" srcOrd="2" destOrd="0" parTransId="{05DD2897-52F5-49D9-AEE4-544F96D03461}" sibTransId="{1D0E07D4-AD1B-4914-8EDC-DD2B52896E8F}"/>
    <dgm:cxn modelId="{D7922D39-4E9E-4954-97FD-4F238BE7CED1}" srcId="{2179DBC4-9D03-42AD-9582-A210D7228C6F}" destId="{BC9BEEDB-A3D8-4C94-BCFF-09537033C64A}" srcOrd="1" destOrd="0" parTransId="{A6B8911F-30CB-4741-BCC3-BBB90E0B8B1C}" sibTransId="{C2F44809-7E00-4ED0-83E9-05ECFB3E7E33}"/>
    <dgm:cxn modelId="{D78CCBA8-91D5-4F2E-B4B2-19F38B663A3B}" srcId="{2179DBC4-9D03-42AD-9582-A210D7228C6F}" destId="{ED0BC5BC-D302-4AB3-B30F-BFA7CFFC0E16}" srcOrd="0" destOrd="0" parTransId="{119A3873-24C6-482A-AC50-7F3ADDF3B49B}" sibTransId="{7CB3982C-936E-4159-A5DF-06A6EEF203CF}"/>
    <dgm:cxn modelId="{CA80318B-0E1E-4E87-A681-A2761ECA4C4E}" type="presOf" srcId="{7CB3982C-936E-4159-A5DF-06A6EEF203CF}" destId="{81A08408-E780-4707-AE55-9DC5D2F52990}" srcOrd="0" destOrd="0" presId="urn:microsoft.com/office/officeart/2005/8/layout/radial6"/>
    <dgm:cxn modelId="{9910C3F9-E207-43E9-9E34-34FBD45B6B57}" type="presOf" srcId="{91382382-99C5-45FE-9BAF-BAC552E15ACF}" destId="{0E6D2EBB-3A11-4FEA-B18A-09E2AAE70C0D}" srcOrd="0" destOrd="0" presId="urn:microsoft.com/office/officeart/2005/8/layout/radial6"/>
    <dgm:cxn modelId="{BF5129CF-885D-4142-AFBA-5355DABACCC9}" type="presOf" srcId="{ED0BC5BC-D302-4AB3-B30F-BFA7CFFC0E16}" destId="{3006B9FD-A963-471B-B13B-3AF144E1CD97}" srcOrd="0" destOrd="0" presId="urn:microsoft.com/office/officeart/2005/8/layout/radial6"/>
    <dgm:cxn modelId="{9BDCC4C4-3BE5-49A4-8BA9-1F6E76FD56ED}" srcId="{71FF15FD-6536-4E1D-9359-78E5DCCC5291}" destId="{2179DBC4-9D03-42AD-9582-A210D7228C6F}" srcOrd="0" destOrd="0" parTransId="{577CE4D2-F3AD-4088-8013-C7BB02460FFA}" sibTransId="{37752881-0A3B-4CDA-8E07-2167EFCC6E04}"/>
    <dgm:cxn modelId="{B3BCEE68-65B9-49F7-9E9A-08252A228DA6}" type="presOf" srcId="{93AD25DA-4925-4A09-99E2-79BD4BC8E42A}" destId="{BC18E630-1969-4301-B2ED-2D9E40E840C6}" srcOrd="0" destOrd="0" presId="urn:microsoft.com/office/officeart/2005/8/layout/radial6"/>
    <dgm:cxn modelId="{68644CEB-EFEC-427E-931E-FE5FB403E368}" type="presOf" srcId="{71FF15FD-6536-4E1D-9359-78E5DCCC5291}" destId="{4F7525D0-D6C1-477D-B1D9-5FC6ABD27136}" srcOrd="0" destOrd="0" presId="urn:microsoft.com/office/officeart/2005/8/layout/radial6"/>
    <dgm:cxn modelId="{8ECE6830-5E44-4739-B63D-6CE5197FF3F4}" srcId="{2179DBC4-9D03-42AD-9582-A210D7228C6F}" destId="{91382382-99C5-45FE-9BAF-BAC552E15ACF}" srcOrd="3" destOrd="0" parTransId="{BEF02652-7F71-46F1-97D5-D2EDDFEFE085}" sibTransId="{93AD25DA-4925-4A09-99E2-79BD4BC8E42A}"/>
    <dgm:cxn modelId="{112CB43A-093E-4DAB-BBDD-6E1280112E71}" type="presOf" srcId="{2179DBC4-9D03-42AD-9582-A210D7228C6F}" destId="{F59634A0-83C4-4AC3-9C88-1B4B3F9283D7}" srcOrd="0" destOrd="0" presId="urn:microsoft.com/office/officeart/2005/8/layout/radial6"/>
    <dgm:cxn modelId="{D11BEE2C-537D-4507-9190-CD83CEA76FEF}" type="presOf" srcId="{1D0E07D4-AD1B-4914-8EDC-DD2B52896E8F}" destId="{BD0479A3-2632-4AF6-A513-D26E5FAEFDE9}" srcOrd="0" destOrd="0" presId="urn:microsoft.com/office/officeart/2005/8/layout/radial6"/>
    <dgm:cxn modelId="{5363BDF6-2FEB-46E2-96BF-520F694329F2}" type="presParOf" srcId="{4F7525D0-D6C1-477D-B1D9-5FC6ABD27136}" destId="{F59634A0-83C4-4AC3-9C88-1B4B3F9283D7}" srcOrd="0" destOrd="0" presId="urn:microsoft.com/office/officeart/2005/8/layout/radial6"/>
    <dgm:cxn modelId="{08752351-72F6-4B38-9B7C-F3F8C89718B1}" type="presParOf" srcId="{4F7525D0-D6C1-477D-B1D9-5FC6ABD27136}" destId="{3006B9FD-A963-471B-B13B-3AF144E1CD97}" srcOrd="1" destOrd="0" presId="urn:microsoft.com/office/officeart/2005/8/layout/radial6"/>
    <dgm:cxn modelId="{2A6B3546-F4BE-4517-AAC8-E7F6A998D118}" type="presParOf" srcId="{4F7525D0-D6C1-477D-B1D9-5FC6ABD27136}" destId="{BFAF37BB-DB9B-4351-87EC-A00A7E347730}" srcOrd="2" destOrd="0" presId="urn:microsoft.com/office/officeart/2005/8/layout/radial6"/>
    <dgm:cxn modelId="{FBD48B40-BFAE-4959-AD61-743B63B3B4BD}" type="presParOf" srcId="{4F7525D0-D6C1-477D-B1D9-5FC6ABD27136}" destId="{81A08408-E780-4707-AE55-9DC5D2F52990}" srcOrd="3" destOrd="0" presId="urn:microsoft.com/office/officeart/2005/8/layout/radial6"/>
    <dgm:cxn modelId="{BEEAAF95-D77C-425D-A148-80C27367D952}" type="presParOf" srcId="{4F7525D0-D6C1-477D-B1D9-5FC6ABD27136}" destId="{725BDBC9-6518-4796-ACC3-A9CACF7088F6}" srcOrd="4" destOrd="0" presId="urn:microsoft.com/office/officeart/2005/8/layout/radial6"/>
    <dgm:cxn modelId="{E04F8D0D-6E6D-4BC4-A090-0E001399C90E}" type="presParOf" srcId="{4F7525D0-D6C1-477D-B1D9-5FC6ABD27136}" destId="{A7B703C7-6CBF-4640-9951-4D4870E7CB2E}" srcOrd="5" destOrd="0" presId="urn:microsoft.com/office/officeart/2005/8/layout/radial6"/>
    <dgm:cxn modelId="{8CE9C2C4-5348-45D7-9F29-03E2E224EF02}" type="presParOf" srcId="{4F7525D0-D6C1-477D-B1D9-5FC6ABD27136}" destId="{584F1193-978A-4F97-BC64-041269799F70}" srcOrd="6" destOrd="0" presId="urn:microsoft.com/office/officeart/2005/8/layout/radial6"/>
    <dgm:cxn modelId="{4A807198-61F5-44D9-91B1-511DECD6810B}" type="presParOf" srcId="{4F7525D0-D6C1-477D-B1D9-5FC6ABD27136}" destId="{F18BE14A-EAA9-43D2-AD07-4754EC78DF7D}" srcOrd="7" destOrd="0" presId="urn:microsoft.com/office/officeart/2005/8/layout/radial6"/>
    <dgm:cxn modelId="{F7795E5D-A32C-4FA8-8056-8F28FD766CDE}" type="presParOf" srcId="{4F7525D0-D6C1-477D-B1D9-5FC6ABD27136}" destId="{4F4D695D-7FFF-4648-B23A-BAAB7E53996B}" srcOrd="8" destOrd="0" presId="urn:microsoft.com/office/officeart/2005/8/layout/radial6"/>
    <dgm:cxn modelId="{9476382D-4AD9-4381-A6B3-40339E8E2F11}" type="presParOf" srcId="{4F7525D0-D6C1-477D-B1D9-5FC6ABD27136}" destId="{BD0479A3-2632-4AF6-A513-D26E5FAEFDE9}" srcOrd="9" destOrd="0" presId="urn:microsoft.com/office/officeart/2005/8/layout/radial6"/>
    <dgm:cxn modelId="{7DF661D8-0142-4885-BF42-CE68764FA72F}" type="presParOf" srcId="{4F7525D0-D6C1-477D-B1D9-5FC6ABD27136}" destId="{0E6D2EBB-3A11-4FEA-B18A-09E2AAE70C0D}" srcOrd="10" destOrd="0" presId="urn:microsoft.com/office/officeart/2005/8/layout/radial6"/>
    <dgm:cxn modelId="{3C5C144D-77EC-40CC-80C3-BFA842B7F290}" type="presParOf" srcId="{4F7525D0-D6C1-477D-B1D9-5FC6ABD27136}" destId="{C59E1296-94E7-461F-981F-FB729ADF70B0}" srcOrd="11" destOrd="0" presId="urn:microsoft.com/office/officeart/2005/8/layout/radial6"/>
    <dgm:cxn modelId="{D53929FA-7721-4CCF-8BA0-5674C3E367EB}" type="presParOf" srcId="{4F7525D0-D6C1-477D-B1D9-5FC6ABD27136}" destId="{BC18E630-1969-4301-B2ED-2D9E40E840C6}"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817CC4-72BF-401A-B73F-27D442397D6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524F2A30-2FA8-422D-9805-6D8AA8F24EC0}">
      <dgm:prSet phldrT="[Text]" custT="1"/>
      <dgm:spPr>
        <a:solidFill>
          <a:schemeClr val="accent6"/>
        </a:solidFill>
      </dgm:spPr>
      <dgm:t>
        <a:bodyPr/>
        <a:lstStyle/>
        <a:p>
          <a:r>
            <a:rPr lang="fa-IR" sz="2000" b="1" dirty="0">
              <a:solidFill>
                <a:srgbClr val="0070C0"/>
              </a:solidFill>
              <a:cs typeface="B Nazanin" panose="00000400000000000000" pitchFamily="2" charset="-78"/>
            </a:rPr>
            <a:t>مایعات گوارشی</a:t>
          </a:r>
          <a:endParaRPr lang="en-US" sz="2000" b="1" dirty="0">
            <a:solidFill>
              <a:srgbClr val="0070C0"/>
            </a:solidFill>
            <a:cs typeface="B Nazanin" panose="00000400000000000000" pitchFamily="2" charset="-78"/>
          </a:endParaRPr>
        </a:p>
      </dgm:t>
    </dgm:pt>
    <dgm:pt modelId="{1D2A2380-ABE2-485F-A50E-C488C1442050}" type="parTrans" cxnId="{C71CFF14-1D89-4200-B76E-F441D48DC56F}">
      <dgm:prSet/>
      <dgm:spPr/>
      <dgm:t>
        <a:bodyPr/>
        <a:lstStyle/>
        <a:p>
          <a:endParaRPr lang="en-US"/>
        </a:p>
      </dgm:t>
    </dgm:pt>
    <dgm:pt modelId="{65C5D6B9-7413-4EB6-A7CF-790F71D958D8}" type="sibTrans" cxnId="{C71CFF14-1D89-4200-B76E-F441D48DC56F}">
      <dgm:prSet/>
      <dgm:spPr/>
      <dgm:t>
        <a:bodyPr/>
        <a:lstStyle/>
        <a:p>
          <a:endParaRPr lang="en-US"/>
        </a:p>
      </dgm:t>
    </dgm:pt>
    <dgm:pt modelId="{B3F6DBA2-C7A2-44D7-B408-A61F0BA42593}">
      <dgm:prSet phldrT="[Text]" custT="1"/>
      <dgm:spPr/>
      <dgm:t>
        <a:bodyPr/>
        <a:lstStyle/>
        <a:p>
          <a:r>
            <a:rPr lang="fa-IR" sz="1800" dirty="0">
              <a:solidFill>
                <a:schemeClr val="tx1"/>
              </a:solidFill>
            </a:rPr>
            <a:t>قارچ ها</a:t>
          </a:r>
          <a:endParaRPr lang="en-US" sz="1800" dirty="0">
            <a:solidFill>
              <a:schemeClr val="tx1"/>
            </a:solidFill>
          </a:endParaRPr>
        </a:p>
      </dgm:t>
    </dgm:pt>
    <dgm:pt modelId="{A7C68DCD-BD10-4EDE-BB8C-C8B5962618E7}" type="parTrans" cxnId="{0398D80C-EDD4-466D-B98F-8FBE4BDEE6B1}">
      <dgm:prSet/>
      <dgm:spPr/>
      <dgm:t>
        <a:bodyPr/>
        <a:lstStyle/>
        <a:p>
          <a:endParaRPr lang="en-US"/>
        </a:p>
      </dgm:t>
    </dgm:pt>
    <dgm:pt modelId="{B74C9C43-6010-49C5-A10A-BCB7C45DBCE1}" type="sibTrans" cxnId="{0398D80C-EDD4-466D-B98F-8FBE4BDEE6B1}">
      <dgm:prSet/>
      <dgm:spPr>
        <a:solidFill>
          <a:schemeClr val="accent1">
            <a:lumMod val="50000"/>
          </a:schemeClr>
        </a:solidFill>
      </dgm:spPr>
      <dgm:t>
        <a:bodyPr/>
        <a:lstStyle/>
        <a:p>
          <a:endParaRPr lang="en-US"/>
        </a:p>
      </dgm:t>
    </dgm:pt>
    <dgm:pt modelId="{7D2C2D58-1941-4CB7-9EE0-2C87485B2C8E}">
      <dgm:prSet phldrT="[Text]"/>
      <dgm:spPr/>
      <dgm:t>
        <a:bodyPr/>
        <a:lstStyle/>
        <a:p>
          <a:r>
            <a:rPr lang="fa-IR" dirty="0">
              <a:solidFill>
                <a:schemeClr val="tx1"/>
              </a:solidFill>
              <a:latin typeface="B Nazanin"/>
            </a:rPr>
            <a:t>آنزیم ها </a:t>
          </a:r>
          <a:endParaRPr lang="en-US" dirty="0">
            <a:solidFill>
              <a:schemeClr val="tx1"/>
            </a:solidFill>
            <a:latin typeface="B Nazanin"/>
          </a:endParaRPr>
        </a:p>
      </dgm:t>
    </dgm:pt>
    <dgm:pt modelId="{6DDBC651-80AE-4B6E-BFFE-5B370A67D1DA}" type="parTrans" cxnId="{553586E3-7283-401F-A46E-37D80DC43F21}">
      <dgm:prSet/>
      <dgm:spPr/>
      <dgm:t>
        <a:bodyPr/>
        <a:lstStyle/>
        <a:p>
          <a:endParaRPr lang="en-US"/>
        </a:p>
      </dgm:t>
    </dgm:pt>
    <dgm:pt modelId="{B05569C3-8D19-4329-93A2-6A2B953CBC13}" type="sibTrans" cxnId="{553586E3-7283-401F-A46E-37D80DC43F21}">
      <dgm:prSet/>
      <dgm:spPr>
        <a:solidFill>
          <a:schemeClr val="accent1">
            <a:lumMod val="50000"/>
          </a:schemeClr>
        </a:solidFill>
      </dgm:spPr>
      <dgm:t>
        <a:bodyPr/>
        <a:lstStyle/>
        <a:p>
          <a:endParaRPr lang="en-US"/>
        </a:p>
      </dgm:t>
    </dgm:pt>
    <dgm:pt modelId="{8BCB6330-7AA8-4266-B098-3C8CB2989214}">
      <dgm:prSet phldrT="[Text]"/>
      <dgm:spPr/>
      <dgm:t>
        <a:bodyPr/>
        <a:lstStyle/>
        <a:p>
          <a:r>
            <a:rPr lang="fa-IR" dirty="0">
              <a:solidFill>
                <a:schemeClr val="tx1"/>
              </a:solidFill>
            </a:rPr>
            <a:t>جمعیت میکروبی</a:t>
          </a:r>
          <a:endParaRPr lang="en-US" dirty="0">
            <a:solidFill>
              <a:schemeClr val="tx1"/>
            </a:solidFill>
          </a:endParaRPr>
        </a:p>
      </dgm:t>
    </dgm:pt>
    <dgm:pt modelId="{1C613C3E-A717-4AF4-B93A-82E2BA202692}" type="parTrans" cxnId="{AF51CF86-C195-4CF5-9C7A-CE532651B3AD}">
      <dgm:prSet/>
      <dgm:spPr/>
      <dgm:t>
        <a:bodyPr/>
        <a:lstStyle/>
        <a:p>
          <a:endParaRPr lang="en-US"/>
        </a:p>
      </dgm:t>
    </dgm:pt>
    <dgm:pt modelId="{A7BDFFC2-509A-44C5-A496-FDA1FC0B9011}" type="sibTrans" cxnId="{AF51CF86-C195-4CF5-9C7A-CE532651B3AD}">
      <dgm:prSet/>
      <dgm:spPr>
        <a:solidFill>
          <a:schemeClr val="accent1">
            <a:lumMod val="50000"/>
          </a:schemeClr>
        </a:solidFill>
      </dgm:spPr>
      <dgm:t>
        <a:bodyPr/>
        <a:lstStyle/>
        <a:p>
          <a:endParaRPr lang="en-US"/>
        </a:p>
      </dgm:t>
    </dgm:pt>
    <dgm:pt modelId="{10065CAB-93CD-4CBD-86A3-8DB7689C5338}">
      <dgm:prSet phldrT="[Text]"/>
      <dgm:spPr/>
      <dgm:t>
        <a:bodyPr/>
        <a:lstStyle/>
        <a:p>
          <a:r>
            <a:rPr lang="fa-IR" dirty="0">
              <a:solidFill>
                <a:schemeClr val="tx1"/>
              </a:solidFill>
            </a:rPr>
            <a:t>باکتری ها </a:t>
          </a:r>
          <a:endParaRPr lang="en-US" dirty="0">
            <a:solidFill>
              <a:schemeClr val="tx1"/>
            </a:solidFill>
          </a:endParaRPr>
        </a:p>
      </dgm:t>
    </dgm:pt>
    <dgm:pt modelId="{2C33114E-D28D-45B7-B472-6F5FE8845284}" type="parTrans" cxnId="{98C4601C-C339-4B4F-B7AC-F0C7CF150884}">
      <dgm:prSet/>
      <dgm:spPr/>
      <dgm:t>
        <a:bodyPr/>
        <a:lstStyle/>
        <a:p>
          <a:endParaRPr lang="en-US"/>
        </a:p>
      </dgm:t>
    </dgm:pt>
    <dgm:pt modelId="{6A5031EE-2C31-4725-9B15-8CF562EA131B}" type="sibTrans" cxnId="{98C4601C-C339-4B4F-B7AC-F0C7CF150884}">
      <dgm:prSet/>
      <dgm:spPr>
        <a:solidFill>
          <a:schemeClr val="accent1">
            <a:lumMod val="50000"/>
          </a:schemeClr>
        </a:solidFill>
      </dgm:spPr>
      <dgm:t>
        <a:bodyPr/>
        <a:lstStyle/>
        <a:p>
          <a:endParaRPr lang="en-US"/>
        </a:p>
      </dgm:t>
    </dgm:pt>
    <dgm:pt modelId="{A0CB45EE-50D3-4149-BD76-10BF7BEE9DE1}" type="pres">
      <dgm:prSet presAssocID="{6A817CC4-72BF-401A-B73F-27D442397D61}" presName="Name0" presStyleCnt="0">
        <dgm:presLayoutVars>
          <dgm:chMax val="1"/>
          <dgm:dir/>
          <dgm:animLvl val="ctr"/>
          <dgm:resizeHandles val="exact"/>
        </dgm:presLayoutVars>
      </dgm:prSet>
      <dgm:spPr/>
      <dgm:t>
        <a:bodyPr/>
        <a:lstStyle/>
        <a:p>
          <a:endParaRPr lang="en-US"/>
        </a:p>
      </dgm:t>
    </dgm:pt>
    <dgm:pt modelId="{262A726D-D37C-4EA1-BCFF-971FF17A82E2}" type="pres">
      <dgm:prSet presAssocID="{524F2A30-2FA8-422D-9805-6D8AA8F24EC0}" presName="centerShape" presStyleLbl="node0" presStyleIdx="0" presStyleCnt="1" custScaleX="135121" custScaleY="87837"/>
      <dgm:spPr/>
      <dgm:t>
        <a:bodyPr/>
        <a:lstStyle/>
        <a:p>
          <a:endParaRPr lang="en-US"/>
        </a:p>
      </dgm:t>
    </dgm:pt>
    <dgm:pt modelId="{35DAD875-C133-4F1F-8995-B2EBD68C8362}" type="pres">
      <dgm:prSet presAssocID="{B3F6DBA2-C7A2-44D7-B408-A61F0BA42593}" presName="node" presStyleLbl="node1" presStyleIdx="0" presStyleCnt="4" custScaleX="122746" custScaleY="97339">
        <dgm:presLayoutVars>
          <dgm:bulletEnabled val="1"/>
        </dgm:presLayoutVars>
      </dgm:prSet>
      <dgm:spPr/>
      <dgm:t>
        <a:bodyPr/>
        <a:lstStyle/>
        <a:p>
          <a:endParaRPr lang="en-US"/>
        </a:p>
      </dgm:t>
    </dgm:pt>
    <dgm:pt modelId="{72D0B58E-68A4-4E88-A597-50516D6CB1F3}" type="pres">
      <dgm:prSet presAssocID="{B3F6DBA2-C7A2-44D7-B408-A61F0BA42593}" presName="dummy" presStyleCnt="0"/>
      <dgm:spPr/>
    </dgm:pt>
    <dgm:pt modelId="{F8382032-2CEF-431E-AB43-4F6AA51EF47A}" type="pres">
      <dgm:prSet presAssocID="{B74C9C43-6010-49C5-A10A-BCB7C45DBCE1}" presName="sibTrans" presStyleLbl="sibTrans2D1" presStyleIdx="0" presStyleCnt="4" custScaleX="96768" custScaleY="99484"/>
      <dgm:spPr/>
      <dgm:t>
        <a:bodyPr/>
        <a:lstStyle/>
        <a:p>
          <a:endParaRPr lang="en-US"/>
        </a:p>
      </dgm:t>
    </dgm:pt>
    <dgm:pt modelId="{A8029329-E8AD-4F90-821C-CCBA04A37874}" type="pres">
      <dgm:prSet presAssocID="{7D2C2D58-1941-4CB7-9EE0-2C87485B2C8E}" presName="node" presStyleLbl="node1" presStyleIdx="1" presStyleCnt="4" custScaleX="119026" custScaleY="97066" custRadScaleRad="108706" custRadScaleInc="-14406">
        <dgm:presLayoutVars>
          <dgm:bulletEnabled val="1"/>
        </dgm:presLayoutVars>
      </dgm:prSet>
      <dgm:spPr/>
      <dgm:t>
        <a:bodyPr/>
        <a:lstStyle/>
        <a:p>
          <a:endParaRPr lang="en-US"/>
        </a:p>
      </dgm:t>
    </dgm:pt>
    <dgm:pt modelId="{212DDE26-96B4-4A35-9B8A-3FD185802590}" type="pres">
      <dgm:prSet presAssocID="{7D2C2D58-1941-4CB7-9EE0-2C87485B2C8E}" presName="dummy" presStyleCnt="0"/>
      <dgm:spPr/>
    </dgm:pt>
    <dgm:pt modelId="{15342C4B-5ECA-4FF3-B9BD-DAD46364832A}" type="pres">
      <dgm:prSet presAssocID="{B05569C3-8D19-4329-93A2-6A2B953CBC13}" presName="sibTrans" presStyleLbl="sibTrans2D1" presStyleIdx="1" presStyleCnt="4" custScaleX="98702" custScaleY="99038"/>
      <dgm:spPr/>
      <dgm:t>
        <a:bodyPr/>
        <a:lstStyle/>
        <a:p>
          <a:endParaRPr lang="en-US"/>
        </a:p>
      </dgm:t>
    </dgm:pt>
    <dgm:pt modelId="{9CA40B18-B318-44CA-8740-BADAA68C0180}" type="pres">
      <dgm:prSet presAssocID="{8BCB6330-7AA8-4266-B098-3C8CB2989214}" presName="node" presStyleLbl="node1" presStyleIdx="2" presStyleCnt="4" custScaleX="124700" custScaleY="102101">
        <dgm:presLayoutVars>
          <dgm:bulletEnabled val="1"/>
        </dgm:presLayoutVars>
      </dgm:prSet>
      <dgm:spPr/>
      <dgm:t>
        <a:bodyPr/>
        <a:lstStyle/>
        <a:p>
          <a:endParaRPr lang="en-US"/>
        </a:p>
      </dgm:t>
    </dgm:pt>
    <dgm:pt modelId="{740492D3-C216-4AFE-A031-9BC12ECF9A28}" type="pres">
      <dgm:prSet presAssocID="{8BCB6330-7AA8-4266-B098-3C8CB2989214}" presName="dummy" presStyleCnt="0"/>
      <dgm:spPr/>
    </dgm:pt>
    <dgm:pt modelId="{9B19A9EC-983E-4BB4-BCA9-8D01E0CD4171}" type="pres">
      <dgm:prSet presAssocID="{A7BDFFC2-509A-44C5-A496-FDA1FC0B9011}" presName="sibTrans" presStyleLbl="sibTrans2D1" presStyleIdx="2" presStyleCnt="4" custScaleX="94630" custScaleY="96142"/>
      <dgm:spPr/>
      <dgm:t>
        <a:bodyPr/>
        <a:lstStyle/>
        <a:p>
          <a:endParaRPr lang="en-US"/>
        </a:p>
      </dgm:t>
    </dgm:pt>
    <dgm:pt modelId="{EF32F676-2FD5-42B3-8B03-E6384690CBDC}" type="pres">
      <dgm:prSet presAssocID="{10065CAB-93CD-4CBD-86A3-8DB7689C5338}" presName="node" presStyleLbl="node1" presStyleIdx="3" presStyleCnt="4" custScaleX="110652" custScaleY="103864" custRadScaleRad="107478" custRadScaleInc="14571">
        <dgm:presLayoutVars>
          <dgm:bulletEnabled val="1"/>
        </dgm:presLayoutVars>
      </dgm:prSet>
      <dgm:spPr/>
      <dgm:t>
        <a:bodyPr/>
        <a:lstStyle/>
        <a:p>
          <a:endParaRPr lang="en-US"/>
        </a:p>
      </dgm:t>
    </dgm:pt>
    <dgm:pt modelId="{D883637D-FF2D-4ED5-9CFC-8E0F2E766BC9}" type="pres">
      <dgm:prSet presAssocID="{10065CAB-93CD-4CBD-86A3-8DB7689C5338}" presName="dummy" presStyleCnt="0"/>
      <dgm:spPr/>
    </dgm:pt>
    <dgm:pt modelId="{DFA09C86-BC50-4678-A510-F47898A6B46E}" type="pres">
      <dgm:prSet presAssocID="{6A5031EE-2C31-4725-9B15-8CF562EA131B}" presName="sibTrans" presStyleLbl="sibTrans2D1" presStyleIdx="3" presStyleCnt="4" custScaleX="94675" custScaleY="99581"/>
      <dgm:spPr/>
      <dgm:t>
        <a:bodyPr/>
        <a:lstStyle/>
        <a:p>
          <a:endParaRPr lang="en-US"/>
        </a:p>
      </dgm:t>
    </dgm:pt>
  </dgm:ptLst>
  <dgm:cxnLst>
    <dgm:cxn modelId="{1ACBD5D1-DD3D-4536-BD3E-FB4BE60D72CD}" type="presOf" srcId="{6A817CC4-72BF-401A-B73F-27D442397D61}" destId="{A0CB45EE-50D3-4149-BD76-10BF7BEE9DE1}" srcOrd="0" destOrd="0" presId="urn:microsoft.com/office/officeart/2005/8/layout/radial6"/>
    <dgm:cxn modelId="{41E25835-22F8-451B-96F2-8536A4187690}" type="presOf" srcId="{6A5031EE-2C31-4725-9B15-8CF562EA131B}" destId="{DFA09C86-BC50-4678-A510-F47898A6B46E}" srcOrd="0" destOrd="0" presId="urn:microsoft.com/office/officeart/2005/8/layout/radial6"/>
    <dgm:cxn modelId="{3A621D86-8BE5-4F04-84EE-1C99364CC1FF}" type="presOf" srcId="{B74C9C43-6010-49C5-A10A-BCB7C45DBCE1}" destId="{F8382032-2CEF-431E-AB43-4F6AA51EF47A}" srcOrd="0" destOrd="0" presId="urn:microsoft.com/office/officeart/2005/8/layout/radial6"/>
    <dgm:cxn modelId="{6EE19D53-D9C3-48FA-BCAF-11519D26F6AD}" type="presOf" srcId="{B05569C3-8D19-4329-93A2-6A2B953CBC13}" destId="{15342C4B-5ECA-4FF3-B9BD-DAD46364832A}" srcOrd="0" destOrd="0" presId="urn:microsoft.com/office/officeart/2005/8/layout/radial6"/>
    <dgm:cxn modelId="{1591AB96-F502-4973-AE70-059B2087FADB}" type="presOf" srcId="{A7BDFFC2-509A-44C5-A496-FDA1FC0B9011}" destId="{9B19A9EC-983E-4BB4-BCA9-8D01E0CD4171}" srcOrd="0" destOrd="0" presId="urn:microsoft.com/office/officeart/2005/8/layout/radial6"/>
    <dgm:cxn modelId="{98C4601C-C339-4B4F-B7AC-F0C7CF150884}" srcId="{524F2A30-2FA8-422D-9805-6D8AA8F24EC0}" destId="{10065CAB-93CD-4CBD-86A3-8DB7689C5338}" srcOrd="3" destOrd="0" parTransId="{2C33114E-D28D-45B7-B472-6F5FE8845284}" sibTransId="{6A5031EE-2C31-4725-9B15-8CF562EA131B}"/>
    <dgm:cxn modelId="{553586E3-7283-401F-A46E-37D80DC43F21}" srcId="{524F2A30-2FA8-422D-9805-6D8AA8F24EC0}" destId="{7D2C2D58-1941-4CB7-9EE0-2C87485B2C8E}" srcOrd="1" destOrd="0" parTransId="{6DDBC651-80AE-4B6E-BFFE-5B370A67D1DA}" sibTransId="{B05569C3-8D19-4329-93A2-6A2B953CBC13}"/>
    <dgm:cxn modelId="{C71CFF14-1D89-4200-B76E-F441D48DC56F}" srcId="{6A817CC4-72BF-401A-B73F-27D442397D61}" destId="{524F2A30-2FA8-422D-9805-6D8AA8F24EC0}" srcOrd="0" destOrd="0" parTransId="{1D2A2380-ABE2-485F-A50E-C488C1442050}" sibTransId="{65C5D6B9-7413-4EB6-A7CF-790F71D958D8}"/>
    <dgm:cxn modelId="{AF51CF86-C195-4CF5-9C7A-CE532651B3AD}" srcId="{524F2A30-2FA8-422D-9805-6D8AA8F24EC0}" destId="{8BCB6330-7AA8-4266-B098-3C8CB2989214}" srcOrd="2" destOrd="0" parTransId="{1C613C3E-A717-4AF4-B93A-82E2BA202692}" sibTransId="{A7BDFFC2-509A-44C5-A496-FDA1FC0B9011}"/>
    <dgm:cxn modelId="{D57181A2-9AFD-4541-A49A-1F7B1C067D50}" type="presOf" srcId="{B3F6DBA2-C7A2-44D7-B408-A61F0BA42593}" destId="{35DAD875-C133-4F1F-8995-B2EBD68C8362}" srcOrd="0" destOrd="0" presId="urn:microsoft.com/office/officeart/2005/8/layout/radial6"/>
    <dgm:cxn modelId="{39BDC11F-8FCD-45D4-9E41-8BF0B6913BFE}" type="presOf" srcId="{10065CAB-93CD-4CBD-86A3-8DB7689C5338}" destId="{EF32F676-2FD5-42B3-8B03-E6384690CBDC}" srcOrd="0" destOrd="0" presId="urn:microsoft.com/office/officeart/2005/8/layout/radial6"/>
    <dgm:cxn modelId="{2A9BC031-63AB-44C5-9F73-B8F552D4C441}" type="presOf" srcId="{524F2A30-2FA8-422D-9805-6D8AA8F24EC0}" destId="{262A726D-D37C-4EA1-BCFF-971FF17A82E2}" srcOrd="0" destOrd="0" presId="urn:microsoft.com/office/officeart/2005/8/layout/radial6"/>
    <dgm:cxn modelId="{0398D80C-EDD4-466D-B98F-8FBE4BDEE6B1}" srcId="{524F2A30-2FA8-422D-9805-6D8AA8F24EC0}" destId="{B3F6DBA2-C7A2-44D7-B408-A61F0BA42593}" srcOrd="0" destOrd="0" parTransId="{A7C68DCD-BD10-4EDE-BB8C-C8B5962618E7}" sibTransId="{B74C9C43-6010-49C5-A10A-BCB7C45DBCE1}"/>
    <dgm:cxn modelId="{AB620524-6567-4FB7-AFB7-C2CE93E6E191}" type="presOf" srcId="{8BCB6330-7AA8-4266-B098-3C8CB2989214}" destId="{9CA40B18-B318-44CA-8740-BADAA68C0180}" srcOrd="0" destOrd="0" presId="urn:microsoft.com/office/officeart/2005/8/layout/radial6"/>
    <dgm:cxn modelId="{5C8E0BE6-8985-4EA0-BF74-C24E3285788D}" type="presOf" srcId="{7D2C2D58-1941-4CB7-9EE0-2C87485B2C8E}" destId="{A8029329-E8AD-4F90-821C-CCBA04A37874}" srcOrd="0" destOrd="0" presId="urn:microsoft.com/office/officeart/2005/8/layout/radial6"/>
    <dgm:cxn modelId="{F60A4CDD-1AA7-42CE-A3E2-845DC7DE3DA7}" type="presParOf" srcId="{A0CB45EE-50D3-4149-BD76-10BF7BEE9DE1}" destId="{262A726D-D37C-4EA1-BCFF-971FF17A82E2}" srcOrd="0" destOrd="0" presId="urn:microsoft.com/office/officeart/2005/8/layout/radial6"/>
    <dgm:cxn modelId="{E6836CF0-F428-4C17-AA83-5868F9E75638}" type="presParOf" srcId="{A0CB45EE-50D3-4149-BD76-10BF7BEE9DE1}" destId="{35DAD875-C133-4F1F-8995-B2EBD68C8362}" srcOrd="1" destOrd="0" presId="urn:microsoft.com/office/officeart/2005/8/layout/radial6"/>
    <dgm:cxn modelId="{443374EE-94E9-4FC4-9CD5-13165DBE0F18}" type="presParOf" srcId="{A0CB45EE-50D3-4149-BD76-10BF7BEE9DE1}" destId="{72D0B58E-68A4-4E88-A597-50516D6CB1F3}" srcOrd="2" destOrd="0" presId="urn:microsoft.com/office/officeart/2005/8/layout/radial6"/>
    <dgm:cxn modelId="{41247BCE-D576-4B27-9EF1-9748EC407B36}" type="presParOf" srcId="{A0CB45EE-50D3-4149-BD76-10BF7BEE9DE1}" destId="{F8382032-2CEF-431E-AB43-4F6AA51EF47A}" srcOrd="3" destOrd="0" presId="urn:microsoft.com/office/officeart/2005/8/layout/radial6"/>
    <dgm:cxn modelId="{D47C7CE7-2FB1-4FEA-9766-851CEA25D131}" type="presParOf" srcId="{A0CB45EE-50D3-4149-BD76-10BF7BEE9DE1}" destId="{A8029329-E8AD-4F90-821C-CCBA04A37874}" srcOrd="4" destOrd="0" presId="urn:microsoft.com/office/officeart/2005/8/layout/radial6"/>
    <dgm:cxn modelId="{9297722A-35F2-450A-ABED-D6AF377FFB86}" type="presParOf" srcId="{A0CB45EE-50D3-4149-BD76-10BF7BEE9DE1}" destId="{212DDE26-96B4-4A35-9B8A-3FD185802590}" srcOrd="5" destOrd="0" presId="urn:microsoft.com/office/officeart/2005/8/layout/radial6"/>
    <dgm:cxn modelId="{81F5CAC1-C8A9-4728-90AA-23DDCFB06454}" type="presParOf" srcId="{A0CB45EE-50D3-4149-BD76-10BF7BEE9DE1}" destId="{15342C4B-5ECA-4FF3-B9BD-DAD46364832A}" srcOrd="6" destOrd="0" presId="urn:microsoft.com/office/officeart/2005/8/layout/radial6"/>
    <dgm:cxn modelId="{ECDFAE4C-CC79-4808-A10C-4AAE8AF4EB87}" type="presParOf" srcId="{A0CB45EE-50D3-4149-BD76-10BF7BEE9DE1}" destId="{9CA40B18-B318-44CA-8740-BADAA68C0180}" srcOrd="7" destOrd="0" presId="urn:microsoft.com/office/officeart/2005/8/layout/radial6"/>
    <dgm:cxn modelId="{A3538A7D-CE47-4AB2-8400-B8B90FBB7FF0}" type="presParOf" srcId="{A0CB45EE-50D3-4149-BD76-10BF7BEE9DE1}" destId="{740492D3-C216-4AFE-A031-9BC12ECF9A28}" srcOrd="8" destOrd="0" presId="urn:microsoft.com/office/officeart/2005/8/layout/radial6"/>
    <dgm:cxn modelId="{95B94938-2777-4503-B819-1E3A42E100B0}" type="presParOf" srcId="{A0CB45EE-50D3-4149-BD76-10BF7BEE9DE1}" destId="{9B19A9EC-983E-4BB4-BCA9-8D01E0CD4171}" srcOrd="9" destOrd="0" presId="urn:microsoft.com/office/officeart/2005/8/layout/radial6"/>
    <dgm:cxn modelId="{5834857C-B670-490C-BD30-71100241255B}" type="presParOf" srcId="{A0CB45EE-50D3-4149-BD76-10BF7BEE9DE1}" destId="{EF32F676-2FD5-42B3-8B03-E6384690CBDC}" srcOrd="10" destOrd="0" presId="urn:microsoft.com/office/officeart/2005/8/layout/radial6"/>
    <dgm:cxn modelId="{DD4780EE-FF79-41B2-8AD1-DB839A749E72}" type="presParOf" srcId="{A0CB45EE-50D3-4149-BD76-10BF7BEE9DE1}" destId="{D883637D-FF2D-4ED5-9CFC-8E0F2E766BC9}" srcOrd="11" destOrd="0" presId="urn:microsoft.com/office/officeart/2005/8/layout/radial6"/>
    <dgm:cxn modelId="{E2B5F36C-BF7A-4D98-8F41-701B3AD2C1B9}" type="presParOf" srcId="{A0CB45EE-50D3-4149-BD76-10BF7BEE9DE1}" destId="{DFA09C86-BC50-4678-A510-F47898A6B46E}" srcOrd="12"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8E5CB5-AA29-45CF-823A-F6CC9CA0533E}"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pPr rtl="1"/>
          <a:endParaRPr lang="fa-IR"/>
        </a:p>
      </dgm:t>
    </dgm:pt>
    <dgm:pt modelId="{70D3C16C-8974-4409-BA0B-57A4FA9AE71A}">
      <dgm:prSet phldrT="[Text]" custT="1"/>
      <dgm:spPr/>
      <dgm:t>
        <a:bodyPr/>
        <a:lstStyle/>
        <a:p>
          <a:pPr rtl="1"/>
          <a:r>
            <a:rPr lang="fa-IR" sz="2000" b="1"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فرم هکلیا </a:t>
          </a:r>
        </a:p>
      </dgm:t>
    </dgm:pt>
    <dgm:pt modelId="{3E6E04FA-47BC-4209-9ED6-5138E3225F3B}" type="parTrans" cxnId="{706FB119-2C8D-484A-BE74-DCB5ED47820B}">
      <dgm:prSet/>
      <dgm:spPr/>
      <dgm:t>
        <a:bodyPr/>
        <a:lstStyle/>
        <a:p>
          <a:pPr rtl="1"/>
          <a:endParaRPr lang="fa-IR"/>
        </a:p>
      </dgm:t>
    </dgm:pt>
    <dgm:pt modelId="{2BC92008-3D1B-4E4B-9D7E-F3D4E983FE4F}" type="sibTrans" cxnId="{706FB119-2C8D-484A-BE74-DCB5ED47820B}">
      <dgm:prSet custT="1"/>
      <dgm:spPr/>
      <dgm:t>
        <a:bodyPr/>
        <a:lstStyle/>
        <a:p>
          <a:pPr rtl="1"/>
          <a:r>
            <a:rPr lang="fa-IR" sz="2800" b="1" dirty="0">
              <a:solidFill>
                <a:schemeClr val="bg2">
                  <a:lumMod val="25000"/>
                </a:schemeClr>
              </a:solidFill>
              <a:cs typeface="B Nazanin" panose="00000400000000000000" pitchFamily="2" charset="-78"/>
            </a:rPr>
            <a:t>باسیلوس ها</a:t>
          </a:r>
        </a:p>
      </dgm:t>
    </dgm:pt>
    <dgm:pt modelId="{09CC18EA-DC9E-4F9F-88C0-9E4C418C993B}">
      <dgm:prSet phldrT="[Text]"/>
      <dgm:spPr/>
      <dgm:t>
        <a:bodyPr/>
        <a:lstStyle/>
        <a:p>
          <a:pPr rtl="1"/>
          <a:r>
            <a:rPr lang="fa-IR" b="1"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باکتری ها بی هوازی اختیاری </a:t>
          </a:r>
        </a:p>
      </dgm:t>
    </dgm:pt>
    <dgm:pt modelId="{CE517215-F8F9-44A1-A12D-D7BB2E148FDC}" type="parTrans" cxnId="{81828574-91C1-4276-B5F1-36C40CB03280}">
      <dgm:prSet/>
      <dgm:spPr/>
      <dgm:t>
        <a:bodyPr/>
        <a:lstStyle/>
        <a:p>
          <a:pPr rtl="1"/>
          <a:endParaRPr lang="fa-IR"/>
        </a:p>
      </dgm:t>
    </dgm:pt>
    <dgm:pt modelId="{650DC5C7-66B6-40CC-AAE0-2CAE736FE5BA}" type="sibTrans" cxnId="{81828574-91C1-4276-B5F1-36C40CB03280}">
      <dgm:prSet custT="1"/>
      <dgm:spPr/>
      <dgm:t>
        <a:bodyPr/>
        <a:lstStyle/>
        <a:p>
          <a:pPr rtl="1"/>
          <a:r>
            <a:rPr lang="fa-IR" sz="1600" b="1"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استرپتوکوکوس ها</a:t>
          </a:r>
        </a:p>
      </dgm:t>
    </dgm:pt>
    <dgm:pt modelId="{6400FA70-6EA4-428D-B3D2-E0D902332417}">
      <dgm:prSet phldrT="[Text]" custT="1"/>
      <dgm:spPr/>
      <dgm:t>
        <a:bodyPr/>
        <a:lstStyle/>
        <a:p>
          <a:pPr rtl="1"/>
          <a:r>
            <a:rPr lang="fa-IR" sz="2000" b="1"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پرو پیونی باکتریوم ها</a:t>
          </a:r>
        </a:p>
      </dgm:t>
    </dgm:pt>
    <dgm:pt modelId="{127B895F-A0C3-4B75-82B8-162A11223199}" type="parTrans" cxnId="{C094D532-7E68-40E6-8312-2021C8BE6DF7}">
      <dgm:prSet/>
      <dgm:spPr/>
      <dgm:t>
        <a:bodyPr/>
        <a:lstStyle/>
        <a:p>
          <a:pPr rtl="1"/>
          <a:endParaRPr lang="fa-IR"/>
        </a:p>
      </dgm:t>
    </dgm:pt>
    <dgm:pt modelId="{48AA6687-BCE9-4E3E-8B8E-A6025B5D91F0}" type="sibTrans" cxnId="{C094D532-7E68-40E6-8312-2021C8BE6DF7}">
      <dgm:prSet/>
      <dgm:spPr/>
      <dgm:t>
        <a:bodyPr/>
        <a:lstStyle/>
        <a:p>
          <a:pPr rtl="1"/>
          <a:r>
            <a:rPr lang="fa-IR" b="1"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لاکتوباسیلوس ها</a:t>
          </a:r>
        </a:p>
      </dgm:t>
    </dgm:pt>
    <dgm:pt modelId="{3C6AA9DA-63BF-4DC6-B3A2-BFD8E866B042}" type="pres">
      <dgm:prSet presAssocID="{5F8E5CB5-AA29-45CF-823A-F6CC9CA0533E}" presName="Name0" presStyleCnt="0">
        <dgm:presLayoutVars>
          <dgm:chMax/>
          <dgm:chPref/>
          <dgm:dir/>
          <dgm:animLvl val="lvl"/>
        </dgm:presLayoutVars>
      </dgm:prSet>
      <dgm:spPr/>
      <dgm:t>
        <a:bodyPr/>
        <a:lstStyle/>
        <a:p>
          <a:endParaRPr lang="en-US"/>
        </a:p>
      </dgm:t>
    </dgm:pt>
    <dgm:pt modelId="{C8009A53-7A58-4A76-8BB2-AB655B24AA42}" type="pres">
      <dgm:prSet presAssocID="{70D3C16C-8974-4409-BA0B-57A4FA9AE71A}" presName="composite" presStyleCnt="0"/>
      <dgm:spPr/>
    </dgm:pt>
    <dgm:pt modelId="{E34C263E-4688-42D7-ACBB-DDCC25AB0EC1}" type="pres">
      <dgm:prSet presAssocID="{70D3C16C-8974-4409-BA0B-57A4FA9AE71A}" presName="Parent1" presStyleLbl="node1" presStyleIdx="0" presStyleCnt="6">
        <dgm:presLayoutVars>
          <dgm:chMax val="1"/>
          <dgm:chPref val="1"/>
          <dgm:bulletEnabled val="1"/>
        </dgm:presLayoutVars>
      </dgm:prSet>
      <dgm:spPr/>
      <dgm:t>
        <a:bodyPr/>
        <a:lstStyle/>
        <a:p>
          <a:endParaRPr lang="en-US"/>
        </a:p>
      </dgm:t>
    </dgm:pt>
    <dgm:pt modelId="{A998B465-4688-4530-84AB-CE93FE043F97}" type="pres">
      <dgm:prSet presAssocID="{70D3C16C-8974-4409-BA0B-57A4FA9AE71A}" presName="Childtext1" presStyleLbl="revTx" presStyleIdx="0" presStyleCnt="3">
        <dgm:presLayoutVars>
          <dgm:chMax val="0"/>
          <dgm:chPref val="0"/>
          <dgm:bulletEnabled val="1"/>
        </dgm:presLayoutVars>
      </dgm:prSet>
      <dgm:spPr/>
    </dgm:pt>
    <dgm:pt modelId="{C7511686-6579-4BD8-87A3-1BC2105AC6C9}" type="pres">
      <dgm:prSet presAssocID="{70D3C16C-8974-4409-BA0B-57A4FA9AE71A}" presName="BalanceSpacing" presStyleCnt="0"/>
      <dgm:spPr/>
    </dgm:pt>
    <dgm:pt modelId="{AC51A830-A239-4280-889B-867CE9541DD5}" type="pres">
      <dgm:prSet presAssocID="{70D3C16C-8974-4409-BA0B-57A4FA9AE71A}" presName="BalanceSpacing1" presStyleCnt="0"/>
      <dgm:spPr/>
    </dgm:pt>
    <dgm:pt modelId="{E8C70F86-AE07-4703-838E-5E2358259030}" type="pres">
      <dgm:prSet presAssocID="{2BC92008-3D1B-4E4B-9D7E-F3D4E983FE4F}" presName="Accent1Text" presStyleLbl="node1" presStyleIdx="1" presStyleCnt="6"/>
      <dgm:spPr/>
      <dgm:t>
        <a:bodyPr/>
        <a:lstStyle/>
        <a:p>
          <a:endParaRPr lang="en-US"/>
        </a:p>
      </dgm:t>
    </dgm:pt>
    <dgm:pt modelId="{D49F89A8-FC4B-4E28-9CC0-C4B7BCB0EDB6}" type="pres">
      <dgm:prSet presAssocID="{2BC92008-3D1B-4E4B-9D7E-F3D4E983FE4F}" presName="spaceBetweenRectangles" presStyleCnt="0"/>
      <dgm:spPr/>
    </dgm:pt>
    <dgm:pt modelId="{D850227E-2713-4A45-A4FE-5606B9AD9866}" type="pres">
      <dgm:prSet presAssocID="{09CC18EA-DC9E-4F9F-88C0-9E4C418C993B}" presName="composite" presStyleCnt="0"/>
      <dgm:spPr/>
    </dgm:pt>
    <dgm:pt modelId="{E888AC24-AB70-42AF-967C-62F71FEB5BA2}" type="pres">
      <dgm:prSet presAssocID="{09CC18EA-DC9E-4F9F-88C0-9E4C418C993B}" presName="Parent1" presStyleLbl="node1" presStyleIdx="2" presStyleCnt="6">
        <dgm:presLayoutVars>
          <dgm:chMax val="1"/>
          <dgm:chPref val="1"/>
          <dgm:bulletEnabled val="1"/>
        </dgm:presLayoutVars>
      </dgm:prSet>
      <dgm:spPr/>
      <dgm:t>
        <a:bodyPr/>
        <a:lstStyle/>
        <a:p>
          <a:endParaRPr lang="en-US"/>
        </a:p>
      </dgm:t>
    </dgm:pt>
    <dgm:pt modelId="{F675A663-9EA0-4902-AEAD-0D7C92D38849}" type="pres">
      <dgm:prSet presAssocID="{09CC18EA-DC9E-4F9F-88C0-9E4C418C993B}" presName="Childtext1" presStyleLbl="revTx" presStyleIdx="1" presStyleCnt="3">
        <dgm:presLayoutVars>
          <dgm:chMax val="0"/>
          <dgm:chPref val="0"/>
          <dgm:bulletEnabled val="1"/>
        </dgm:presLayoutVars>
      </dgm:prSet>
      <dgm:spPr/>
    </dgm:pt>
    <dgm:pt modelId="{1E7058BB-C57A-4DBD-86F1-372E3136F52F}" type="pres">
      <dgm:prSet presAssocID="{09CC18EA-DC9E-4F9F-88C0-9E4C418C993B}" presName="BalanceSpacing" presStyleCnt="0"/>
      <dgm:spPr/>
    </dgm:pt>
    <dgm:pt modelId="{95149291-2B81-4C10-B613-3EA5AA7C0321}" type="pres">
      <dgm:prSet presAssocID="{09CC18EA-DC9E-4F9F-88C0-9E4C418C993B}" presName="BalanceSpacing1" presStyleCnt="0"/>
      <dgm:spPr/>
    </dgm:pt>
    <dgm:pt modelId="{98585343-3E87-47A4-84AE-763885D403E9}" type="pres">
      <dgm:prSet presAssocID="{650DC5C7-66B6-40CC-AAE0-2CAE736FE5BA}" presName="Accent1Text" presStyleLbl="node1" presStyleIdx="3" presStyleCnt="6"/>
      <dgm:spPr/>
      <dgm:t>
        <a:bodyPr/>
        <a:lstStyle/>
        <a:p>
          <a:endParaRPr lang="en-US"/>
        </a:p>
      </dgm:t>
    </dgm:pt>
    <dgm:pt modelId="{F5FCAAEF-9CD0-41CB-87BA-7C0952B34F6B}" type="pres">
      <dgm:prSet presAssocID="{650DC5C7-66B6-40CC-AAE0-2CAE736FE5BA}" presName="spaceBetweenRectangles" presStyleCnt="0"/>
      <dgm:spPr/>
    </dgm:pt>
    <dgm:pt modelId="{5A5ECDD9-5AE7-4F4C-B939-DF21B62C3CD9}" type="pres">
      <dgm:prSet presAssocID="{6400FA70-6EA4-428D-B3D2-E0D902332417}" presName="composite" presStyleCnt="0"/>
      <dgm:spPr/>
    </dgm:pt>
    <dgm:pt modelId="{4DE05C18-511A-4BE8-8F0D-E6CD0F951DC2}" type="pres">
      <dgm:prSet presAssocID="{6400FA70-6EA4-428D-B3D2-E0D902332417}" presName="Parent1" presStyleLbl="node1" presStyleIdx="4" presStyleCnt="6">
        <dgm:presLayoutVars>
          <dgm:chMax val="1"/>
          <dgm:chPref val="1"/>
          <dgm:bulletEnabled val="1"/>
        </dgm:presLayoutVars>
      </dgm:prSet>
      <dgm:spPr/>
      <dgm:t>
        <a:bodyPr/>
        <a:lstStyle/>
        <a:p>
          <a:endParaRPr lang="en-US"/>
        </a:p>
      </dgm:t>
    </dgm:pt>
    <dgm:pt modelId="{0F2B9AA8-6BF7-467B-B226-5496FEF04BF5}" type="pres">
      <dgm:prSet presAssocID="{6400FA70-6EA4-428D-B3D2-E0D902332417}" presName="Childtext1" presStyleLbl="revTx" presStyleIdx="2" presStyleCnt="3">
        <dgm:presLayoutVars>
          <dgm:chMax val="0"/>
          <dgm:chPref val="0"/>
          <dgm:bulletEnabled val="1"/>
        </dgm:presLayoutVars>
      </dgm:prSet>
      <dgm:spPr/>
    </dgm:pt>
    <dgm:pt modelId="{B754A14A-2924-447A-BF76-7635FDF0373D}" type="pres">
      <dgm:prSet presAssocID="{6400FA70-6EA4-428D-B3D2-E0D902332417}" presName="BalanceSpacing" presStyleCnt="0"/>
      <dgm:spPr/>
    </dgm:pt>
    <dgm:pt modelId="{4361D7EC-C391-4B32-B174-C017F0AFE708}" type="pres">
      <dgm:prSet presAssocID="{6400FA70-6EA4-428D-B3D2-E0D902332417}" presName="BalanceSpacing1" presStyleCnt="0"/>
      <dgm:spPr/>
    </dgm:pt>
    <dgm:pt modelId="{009AB039-F4CE-447D-B997-11775015FCB3}" type="pres">
      <dgm:prSet presAssocID="{48AA6687-BCE9-4E3E-8B8E-A6025B5D91F0}" presName="Accent1Text" presStyleLbl="node1" presStyleIdx="5" presStyleCnt="6"/>
      <dgm:spPr/>
      <dgm:t>
        <a:bodyPr/>
        <a:lstStyle/>
        <a:p>
          <a:endParaRPr lang="en-US"/>
        </a:p>
      </dgm:t>
    </dgm:pt>
  </dgm:ptLst>
  <dgm:cxnLst>
    <dgm:cxn modelId="{27A330C3-B538-4B82-9D10-F14BB0B1AE7E}" type="presOf" srcId="{6400FA70-6EA4-428D-B3D2-E0D902332417}" destId="{4DE05C18-511A-4BE8-8F0D-E6CD0F951DC2}" srcOrd="0" destOrd="0" presId="urn:microsoft.com/office/officeart/2008/layout/AlternatingHexagons"/>
    <dgm:cxn modelId="{DDE8F1AD-A228-476C-BC61-76CD490BC9A3}" type="presOf" srcId="{5F8E5CB5-AA29-45CF-823A-F6CC9CA0533E}" destId="{3C6AA9DA-63BF-4DC6-B3A2-BFD8E866B042}" srcOrd="0" destOrd="0" presId="urn:microsoft.com/office/officeart/2008/layout/AlternatingHexagons"/>
    <dgm:cxn modelId="{C094D532-7E68-40E6-8312-2021C8BE6DF7}" srcId="{5F8E5CB5-AA29-45CF-823A-F6CC9CA0533E}" destId="{6400FA70-6EA4-428D-B3D2-E0D902332417}" srcOrd="2" destOrd="0" parTransId="{127B895F-A0C3-4B75-82B8-162A11223199}" sibTransId="{48AA6687-BCE9-4E3E-8B8E-A6025B5D91F0}"/>
    <dgm:cxn modelId="{D75B88DF-F176-4E59-949E-B9CDB5E66015}" type="presOf" srcId="{2BC92008-3D1B-4E4B-9D7E-F3D4E983FE4F}" destId="{E8C70F86-AE07-4703-838E-5E2358259030}" srcOrd="0" destOrd="0" presId="urn:microsoft.com/office/officeart/2008/layout/AlternatingHexagons"/>
    <dgm:cxn modelId="{59A976FB-4719-4584-BEBD-E6CDB85894E0}" type="presOf" srcId="{09CC18EA-DC9E-4F9F-88C0-9E4C418C993B}" destId="{E888AC24-AB70-42AF-967C-62F71FEB5BA2}" srcOrd="0" destOrd="0" presId="urn:microsoft.com/office/officeart/2008/layout/AlternatingHexagons"/>
    <dgm:cxn modelId="{09F66C3C-E4AC-4EC8-B02B-C5DE2D598085}" type="presOf" srcId="{650DC5C7-66B6-40CC-AAE0-2CAE736FE5BA}" destId="{98585343-3E87-47A4-84AE-763885D403E9}" srcOrd="0" destOrd="0" presId="urn:microsoft.com/office/officeart/2008/layout/AlternatingHexagons"/>
    <dgm:cxn modelId="{81828574-91C1-4276-B5F1-36C40CB03280}" srcId="{5F8E5CB5-AA29-45CF-823A-F6CC9CA0533E}" destId="{09CC18EA-DC9E-4F9F-88C0-9E4C418C993B}" srcOrd="1" destOrd="0" parTransId="{CE517215-F8F9-44A1-A12D-D7BB2E148FDC}" sibTransId="{650DC5C7-66B6-40CC-AAE0-2CAE736FE5BA}"/>
    <dgm:cxn modelId="{FDF3F56E-67E6-4EF6-AFB1-32A463537626}" type="presOf" srcId="{48AA6687-BCE9-4E3E-8B8E-A6025B5D91F0}" destId="{009AB039-F4CE-447D-B997-11775015FCB3}" srcOrd="0" destOrd="0" presId="urn:microsoft.com/office/officeart/2008/layout/AlternatingHexagons"/>
    <dgm:cxn modelId="{706FB119-2C8D-484A-BE74-DCB5ED47820B}" srcId="{5F8E5CB5-AA29-45CF-823A-F6CC9CA0533E}" destId="{70D3C16C-8974-4409-BA0B-57A4FA9AE71A}" srcOrd="0" destOrd="0" parTransId="{3E6E04FA-47BC-4209-9ED6-5138E3225F3B}" sibTransId="{2BC92008-3D1B-4E4B-9D7E-F3D4E983FE4F}"/>
    <dgm:cxn modelId="{96807B6E-596F-48D2-AD07-766096C57586}" type="presOf" srcId="{70D3C16C-8974-4409-BA0B-57A4FA9AE71A}" destId="{E34C263E-4688-42D7-ACBB-DDCC25AB0EC1}" srcOrd="0" destOrd="0" presId="urn:microsoft.com/office/officeart/2008/layout/AlternatingHexagons"/>
    <dgm:cxn modelId="{7B8580A1-6767-4AE5-866B-16A357E1639C}" type="presParOf" srcId="{3C6AA9DA-63BF-4DC6-B3A2-BFD8E866B042}" destId="{C8009A53-7A58-4A76-8BB2-AB655B24AA42}" srcOrd="0" destOrd="0" presId="urn:microsoft.com/office/officeart/2008/layout/AlternatingHexagons"/>
    <dgm:cxn modelId="{B09DE29D-2057-4926-AD12-656F65A432D8}" type="presParOf" srcId="{C8009A53-7A58-4A76-8BB2-AB655B24AA42}" destId="{E34C263E-4688-42D7-ACBB-DDCC25AB0EC1}" srcOrd="0" destOrd="0" presId="urn:microsoft.com/office/officeart/2008/layout/AlternatingHexagons"/>
    <dgm:cxn modelId="{719362E5-9D4B-4A73-B940-AC1E5FDAFA40}" type="presParOf" srcId="{C8009A53-7A58-4A76-8BB2-AB655B24AA42}" destId="{A998B465-4688-4530-84AB-CE93FE043F97}" srcOrd="1" destOrd="0" presId="urn:microsoft.com/office/officeart/2008/layout/AlternatingHexagons"/>
    <dgm:cxn modelId="{291D8428-EC43-43F2-B9D8-07B821AA4E76}" type="presParOf" srcId="{C8009A53-7A58-4A76-8BB2-AB655B24AA42}" destId="{C7511686-6579-4BD8-87A3-1BC2105AC6C9}" srcOrd="2" destOrd="0" presId="urn:microsoft.com/office/officeart/2008/layout/AlternatingHexagons"/>
    <dgm:cxn modelId="{313B6160-C482-48F8-95B6-5A98178478DE}" type="presParOf" srcId="{C8009A53-7A58-4A76-8BB2-AB655B24AA42}" destId="{AC51A830-A239-4280-889B-867CE9541DD5}" srcOrd="3" destOrd="0" presId="urn:microsoft.com/office/officeart/2008/layout/AlternatingHexagons"/>
    <dgm:cxn modelId="{CF24DCEA-102F-4E07-9940-CB1797219B87}" type="presParOf" srcId="{C8009A53-7A58-4A76-8BB2-AB655B24AA42}" destId="{E8C70F86-AE07-4703-838E-5E2358259030}" srcOrd="4" destOrd="0" presId="urn:microsoft.com/office/officeart/2008/layout/AlternatingHexagons"/>
    <dgm:cxn modelId="{0C372F37-886C-461E-BD7D-2CA0ED60875A}" type="presParOf" srcId="{3C6AA9DA-63BF-4DC6-B3A2-BFD8E866B042}" destId="{D49F89A8-FC4B-4E28-9CC0-C4B7BCB0EDB6}" srcOrd="1" destOrd="0" presId="urn:microsoft.com/office/officeart/2008/layout/AlternatingHexagons"/>
    <dgm:cxn modelId="{7494E099-7867-440F-9152-1CB90C024067}" type="presParOf" srcId="{3C6AA9DA-63BF-4DC6-B3A2-BFD8E866B042}" destId="{D850227E-2713-4A45-A4FE-5606B9AD9866}" srcOrd="2" destOrd="0" presId="urn:microsoft.com/office/officeart/2008/layout/AlternatingHexagons"/>
    <dgm:cxn modelId="{68A5FFA2-DBDA-4083-8701-CE8B5DD1D6F3}" type="presParOf" srcId="{D850227E-2713-4A45-A4FE-5606B9AD9866}" destId="{E888AC24-AB70-42AF-967C-62F71FEB5BA2}" srcOrd="0" destOrd="0" presId="urn:microsoft.com/office/officeart/2008/layout/AlternatingHexagons"/>
    <dgm:cxn modelId="{06089696-4315-4E3E-90AC-D0317438CD75}" type="presParOf" srcId="{D850227E-2713-4A45-A4FE-5606B9AD9866}" destId="{F675A663-9EA0-4902-AEAD-0D7C92D38849}" srcOrd="1" destOrd="0" presId="urn:microsoft.com/office/officeart/2008/layout/AlternatingHexagons"/>
    <dgm:cxn modelId="{2F640ABA-5607-47FC-87E9-2122108523C8}" type="presParOf" srcId="{D850227E-2713-4A45-A4FE-5606B9AD9866}" destId="{1E7058BB-C57A-4DBD-86F1-372E3136F52F}" srcOrd="2" destOrd="0" presId="urn:microsoft.com/office/officeart/2008/layout/AlternatingHexagons"/>
    <dgm:cxn modelId="{8D8C9744-8D3C-47DB-B943-8E7323443C9E}" type="presParOf" srcId="{D850227E-2713-4A45-A4FE-5606B9AD9866}" destId="{95149291-2B81-4C10-B613-3EA5AA7C0321}" srcOrd="3" destOrd="0" presId="urn:microsoft.com/office/officeart/2008/layout/AlternatingHexagons"/>
    <dgm:cxn modelId="{4D2EA69A-19B7-4445-9C7A-70B713ED5C26}" type="presParOf" srcId="{D850227E-2713-4A45-A4FE-5606B9AD9866}" destId="{98585343-3E87-47A4-84AE-763885D403E9}" srcOrd="4" destOrd="0" presId="urn:microsoft.com/office/officeart/2008/layout/AlternatingHexagons"/>
    <dgm:cxn modelId="{5D956478-AC6A-4B12-8102-AE902340B995}" type="presParOf" srcId="{3C6AA9DA-63BF-4DC6-B3A2-BFD8E866B042}" destId="{F5FCAAEF-9CD0-41CB-87BA-7C0952B34F6B}" srcOrd="3" destOrd="0" presId="urn:microsoft.com/office/officeart/2008/layout/AlternatingHexagons"/>
    <dgm:cxn modelId="{BD5ED8E1-9616-4D01-85BE-14EFE5FDD554}" type="presParOf" srcId="{3C6AA9DA-63BF-4DC6-B3A2-BFD8E866B042}" destId="{5A5ECDD9-5AE7-4F4C-B939-DF21B62C3CD9}" srcOrd="4" destOrd="0" presId="urn:microsoft.com/office/officeart/2008/layout/AlternatingHexagons"/>
    <dgm:cxn modelId="{936A579B-7C7F-4E0C-9B12-D5BF88858A9C}" type="presParOf" srcId="{5A5ECDD9-5AE7-4F4C-B939-DF21B62C3CD9}" destId="{4DE05C18-511A-4BE8-8F0D-E6CD0F951DC2}" srcOrd="0" destOrd="0" presId="urn:microsoft.com/office/officeart/2008/layout/AlternatingHexagons"/>
    <dgm:cxn modelId="{EB995DBC-503E-4C74-9F21-8A6C8BC61529}" type="presParOf" srcId="{5A5ECDD9-5AE7-4F4C-B939-DF21B62C3CD9}" destId="{0F2B9AA8-6BF7-467B-B226-5496FEF04BF5}" srcOrd="1" destOrd="0" presId="urn:microsoft.com/office/officeart/2008/layout/AlternatingHexagons"/>
    <dgm:cxn modelId="{7B0F74E6-6AEE-46D6-B51E-50F8A7CB82B3}" type="presParOf" srcId="{5A5ECDD9-5AE7-4F4C-B939-DF21B62C3CD9}" destId="{B754A14A-2924-447A-BF76-7635FDF0373D}" srcOrd="2" destOrd="0" presId="urn:microsoft.com/office/officeart/2008/layout/AlternatingHexagons"/>
    <dgm:cxn modelId="{36BCF0FA-749C-4E9D-BFCC-68EF9EF593C2}" type="presParOf" srcId="{5A5ECDD9-5AE7-4F4C-B939-DF21B62C3CD9}" destId="{4361D7EC-C391-4B32-B174-C017F0AFE708}" srcOrd="3" destOrd="0" presId="urn:microsoft.com/office/officeart/2008/layout/AlternatingHexagons"/>
    <dgm:cxn modelId="{81CD162C-C299-4A0F-B93F-1DCDF63C379E}" type="presParOf" srcId="{5A5ECDD9-5AE7-4F4C-B939-DF21B62C3CD9}" destId="{009AB039-F4CE-447D-B997-11775015FCB3}"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70E7F9-8E39-4A32-BAA7-BE96F1C12435}"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pPr rtl="1"/>
          <a:endParaRPr lang="fa-IR"/>
        </a:p>
      </dgm:t>
    </dgm:pt>
    <dgm:pt modelId="{A4F5C0B0-1B69-48E3-9885-7448618FB713}">
      <dgm:prSet phldrT="[Text]" custT="1"/>
      <dgm:spPr/>
      <dgm:t>
        <a:bodyPr/>
        <a:lstStyle/>
        <a:p>
          <a:pPr rtl="1"/>
          <a:r>
            <a:rPr lang="fa-IR" sz="2000" b="1"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رومینو کوکوس آلبومس </a:t>
          </a:r>
        </a:p>
      </dgm:t>
    </dgm:pt>
    <dgm:pt modelId="{E697A6D1-731F-418F-8E86-25D16DF5FB1F}" type="parTrans" cxnId="{8EF3A69B-6D86-44CA-95DB-D59B82091AD8}">
      <dgm:prSet/>
      <dgm:spPr/>
      <dgm:t>
        <a:bodyPr/>
        <a:lstStyle/>
        <a:p>
          <a:pPr rtl="1"/>
          <a:endParaRPr lang="fa-IR"/>
        </a:p>
      </dgm:t>
    </dgm:pt>
    <dgm:pt modelId="{7FA16208-8108-4F01-B342-DF8DFBA2713D}" type="sibTrans" cxnId="{8EF3A69B-6D86-44CA-95DB-D59B82091AD8}">
      <dgm:prSet/>
      <dgm:spPr/>
      <dgm:t>
        <a:bodyPr/>
        <a:lstStyle/>
        <a:p>
          <a:pPr rtl="1"/>
          <a:r>
            <a:rPr lang="fa-IR" b="1"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رومینو کوکوس فلاوفاسینس</a:t>
          </a:r>
        </a:p>
      </dgm:t>
    </dgm:pt>
    <dgm:pt modelId="{94861FC1-4994-470E-AACB-B2AEABF6CA84}">
      <dgm:prSet phldrT="[Text]" custT="1"/>
      <dgm:spPr/>
      <dgm:t>
        <a:bodyPr/>
        <a:lstStyle/>
        <a:p>
          <a:pPr rtl="1"/>
          <a:r>
            <a:rPr lang="fa-IR" sz="1800" b="1"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باکتری هضم کننده سلولز </a:t>
          </a:r>
        </a:p>
      </dgm:t>
    </dgm:pt>
    <dgm:pt modelId="{53C852AB-CBE1-4D61-8B7E-87DFF492AE6A}" type="parTrans" cxnId="{F239E614-A63A-4B76-BD39-6469FE99FA15}">
      <dgm:prSet/>
      <dgm:spPr/>
      <dgm:t>
        <a:bodyPr/>
        <a:lstStyle/>
        <a:p>
          <a:pPr rtl="1"/>
          <a:endParaRPr lang="fa-IR"/>
        </a:p>
      </dgm:t>
    </dgm:pt>
    <dgm:pt modelId="{702990E9-014C-4F09-AA76-478B22A32C53}" type="sibTrans" cxnId="{F239E614-A63A-4B76-BD39-6469FE99FA15}">
      <dgm:prSet/>
      <dgm:spPr/>
      <dgm:t>
        <a:bodyPr/>
        <a:lstStyle/>
        <a:p>
          <a:pPr rtl="1"/>
          <a:r>
            <a:rPr lang="fa-IR" b="1"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بوتیر ویبریو فیبری سولونس</a:t>
          </a:r>
        </a:p>
      </dgm:t>
    </dgm:pt>
    <dgm:pt modelId="{54D6C0AC-9378-40EE-B1BE-CF30EA153BEF}">
      <dgm:prSet phldrT="[Text]"/>
      <dgm:spPr/>
      <dgm:t>
        <a:bodyPr/>
        <a:lstStyle/>
        <a:p>
          <a:pPr rtl="1"/>
          <a:r>
            <a:rPr lang="fa-IR"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فیبرو باکتر ساکسینوژنر</a:t>
          </a:r>
        </a:p>
      </dgm:t>
    </dgm:pt>
    <dgm:pt modelId="{694D6E20-2825-4040-859D-D1BEFD097780}" type="parTrans" cxnId="{F378B071-5592-4405-983F-A9CF10971EE5}">
      <dgm:prSet/>
      <dgm:spPr/>
      <dgm:t>
        <a:bodyPr/>
        <a:lstStyle/>
        <a:p>
          <a:pPr rtl="1"/>
          <a:endParaRPr lang="fa-IR"/>
        </a:p>
      </dgm:t>
    </dgm:pt>
    <dgm:pt modelId="{38F279CE-3DDD-41EA-8A11-A8459B25DA6F}" type="sibTrans" cxnId="{F378B071-5592-4405-983F-A9CF10971EE5}">
      <dgm:prSet custT="1"/>
      <dgm:spPr/>
      <dgm:t>
        <a:bodyPr/>
        <a:lstStyle/>
        <a:p>
          <a:pPr rtl="1"/>
          <a:r>
            <a:rPr lang="fa-IR" sz="1600" b="1"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سیلو باکتریوم سلولوسولونس</a:t>
          </a:r>
        </a:p>
      </dgm:t>
    </dgm:pt>
    <dgm:pt modelId="{21E4F5F0-1CD2-4562-B2D5-9D25FB7F826F}" type="pres">
      <dgm:prSet presAssocID="{4C70E7F9-8E39-4A32-BAA7-BE96F1C12435}" presName="Name0" presStyleCnt="0">
        <dgm:presLayoutVars>
          <dgm:chMax/>
          <dgm:chPref/>
          <dgm:dir/>
          <dgm:animLvl val="lvl"/>
        </dgm:presLayoutVars>
      </dgm:prSet>
      <dgm:spPr/>
      <dgm:t>
        <a:bodyPr/>
        <a:lstStyle/>
        <a:p>
          <a:endParaRPr lang="en-US"/>
        </a:p>
      </dgm:t>
    </dgm:pt>
    <dgm:pt modelId="{A8EDB188-98E8-4761-864A-D47D9E8D8B2F}" type="pres">
      <dgm:prSet presAssocID="{A4F5C0B0-1B69-48E3-9885-7448618FB713}" presName="composite" presStyleCnt="0"/>
      <dgm:spPr/>
    </dgm:pt>
    <dgm:pt modelId="{236B067B-0C59-4B27-9D73-5F911C53649C}" type="pres">
      <dgm:prSet presAssocID="{A4F5C0B0-1B69-48E3-9885-7448618FB713}" presName="Parent1" presStyleLbl="node1" presStyleIdx="0" presStyleCnt="6" custLinFactNeighborX="-2125" custLinFactNeighborY="1867">
        <dgm:presLayoutVars>
          <dgm:chMax val="1"/>
          <dgm:chPref val="1"/>
          <dgm:bulletEnabled val="1"/>
        </dgm:presLayoutVars>
      </dgm:prSet>
      <dgm:spPr/>
      <dgm:t>
        <a:bodyPr/>
        <a:lstStyle/>
        <a:p>
          <a:endParaRPr lang="en-US"/>
        </a:p>
      </dgm:t>
    </dgm:pt>
    <dgm:pt modelId="{23A787C5-5288-4257-8707-7F857534480E}" type="pres">
      <dgm:prSet presAssocID="{A4F5C0B0-1B69-48E3-9885-7448618FB713}" presName="Childtext1" presStyleLbl="revTx" presStyleIdx="0" presStyleCnt="3" custLinFactNeighborX="23940" custLinFactNeighborY="86721">
        <dgm:presLayoutVars>
          <dgm:chMax val="0"/>
          <dgm:chPref val="0"/>
          <dgm:bulletEnabled val="1"/>
        </dgm:presLayoutVars>
      </dgm:prSet>
      <dgm:spPr/>
    </dgm:pt>
    <dgm:pt modelId="{51E2CD26-D90F-41B2-BF8A-E962EAB01D85}" type="pres">
      <dgm:prSet presAssocID="{A4F5C0B0-1B69-48E3-9885-7448618FB713}" presName="BalanceSpacing" presStyleCnt="0"/>
      <dgm:spPr/>
    </dgm:pt>
    <dgm:pt modelId="{CEC6DA06-9C89-4438-8929-4A02EF6715D3}" type="pres">
      <dgm:prSet presAssocID="{A4F5C0B0-1B69-48E3-9885-7448618FB713}" presName="BalanceSpacing1" presStyleCnt="0"/>
      <dgm:spPr/>
    </dgm:pt>
    <dgm:pt modelId="{E604F773-9E6C-4840-A259-A2D4BBECB82F}" type="pres">
      <dgm:prSet presAssocID="{7FA16208-8108-4F01-B342-DF8DFBA2713D}" presName="Accent1Text" presStyleLbl="node1" presStyleIdx="1" presStyleCnt="6"/>
      <dgm:spPr/>
      <dgm:t>
        <a:bodyPr/>
        <a:lstStyle/>
        <a:p>
          <a:endParaRPr lang="en-US"/>
        </a:p>
      </dgm:t>
    </dgm:pt>
    <dgm:pt modelId="{F7EB815F-BDBD-4B26-933B-B420018943A6}" type="pres">
      <dgm:prSet presAssocID="{7FA16208-8108-4F01-B342-DF8DFBA2713D}" presName="spaceBetweenRectangles" presStyleCnt="0"/>
      <dgm:spPr/>
    </dgm:pt>
    <dgm:pt modelId="{16A85854-E411-425F-9041-AA2ED3ED8946}" type="pres">
      <dgm:prSet presAssocID="{94861FC1-4994-470E-AACB-B2AEABF6CA84}" presName="composite" presStyleCnt="0"/>
      <dgm:spPr/>
    </dgm:pt>
    <dgm:pt modelId="{FDF9F858-07AD-4AA8-AA12-98AE19E9CE38}" type="pres">
      <dgm:prSet presAssocID="{94861FC1-4994-470E-AACB-B2AEABF6CA84}" presName="Parent1" presStyleLbl="node1" presStyleIdx="2" presStyleCnt="6">
        <dgm:presLayoutVars>
          <dgm:chMax val="1"/>
          <dgm:chPref val="1"/>
          <dgm:bulletEnabled val="1"/>
        </dgm:presLayoutVars>
      </dgm:prSet>
      <dgm:spPr/>
      <dgm:t>
        <a:bodyPr/>
        <a:lstStyle/>
        <a:p>
          <a:endParaRPr lang="en-US"/>
        </a:p>
      </dgm:t>
    </dgm:pt>
    <dgm:pt modelId="{578651FB-086B-4869-BCDC-AD5C90A8E4A5}" type="pres">
      <dgm:prSet presAssocID="{94861FC1-4994-470E-AACB-B2AEABF6CA84}" presName="Childtext1" presStyleLbl="revTx" presStyleIdx="1" presStyleCnt="3">
        <dgm:presLayoutVars>
          <dgm:chMax val="0"/>
          <dgm:chPref val="0"/>
          <dgm:bulletEnabled val="1"/>
        </dgm:presLayoutVars>
      </dgm:prSet>
      <dgm:spPr/>
    </dgm:pt>
    <dgm:pt modelId="{80CAFC22-75A5-498E-8577-3AA3DB87533F}" type="pres">
      <dgm:prSet presAssocID="{94861FC1-4994-470E-AACB-B2AEABF6CA84}" presName="BalanceSpacing" presStyleCnt="0"/>
      <dgm:spPr/>
    </dgm:pt>
    <dgm:pt modelId="{326805F0-9AD5-4A62-BFA4-5ACF11DFF711}" type="pres">
      <dgm:prSet presAssocID="{94861FC1-4994-470E-AACB-B2AEABF6CA84}" presName="BalanceSpacing1" presStyleCnt="0"/>
      <dgm:spPr/>
    </dgm:pt>
    <dgm:pt modelId="{80B7A79E-50F2-4CEB-B1B1-39AAA1B5C54F}" type="pres">
      <dgm:prSet presAssocID="{702990E9-014C-4F09-AA76-478B22A32C53}" presName="Accent1Text" presStyleLbl="node1" presStyleIdx="3" presStyleCnt="6"/>
      <dgm:spPr/>
      <dgm:t>
        <a:bodyPr/>
        <a:lstStyle/>
        <a:p>
          <a:endParaRPr lang="en-US"/>
        </a:p>
      </dgm:t>
    </dgm:pt>
    <dgm:pt modelId="{6FEE0F8F-0966-43CC-9BA4-44825E7C77A8}" type="pres">
      <dgm:prSet presAssocID="{702990E9-014C-4F09-AA76-478B22A32C53}" presName="spaceBetweenRectangles" presStyleCnt="0"/>
      <dgm:spPr/>
    </dgm:pt>
    <dgm:pt modelId="{E779EF55-BBC6-4F4A-8A79-4A51194F1E83}" type="pres">
      <dgm:prSet presAssocID="{54D6C0AC-9378-40EE-B1BE-CF30EA153BEF}" presName="composite" presStyleCnt="0"/>
      <dgm:spPr/>
    </dgm:pt>
    <dgm:pt modelId="{7A92EB18-21BB-46D8-BC05-078E6C2D5EB4}" type="pres">
      <dgm:prSet presAssocID="{54D6C0AC-9378-40EE-B1BE-CF30EA153BEF}" presName="Parent1" presStyleLbl="node1" presStyleIdx="4" presStyleCnt="6">
        <dgm:presLayoutVars>
          <dgm:chMax val="1"/>
          <dgm:chPref val="1"/>
          <dgm:bulletEnabled val="1"/>
        </dgm:presLayoutVars>
      </dgm:prSet>
      <dgm:spPr/>
      <dgm:t>
        <a:bodyPr/>
        <a:lstStyle/>
        <a:p>
          <a:endParaRPr lang="en-US"/>
        </a:p>
      </dgm:t>
    </dgm:pt>
    <dgm:pt modelId="{2932C484-5A14-4037-86F0-6EAB9920C094}" type="pres">
      <dgm:prSet presAssocID="{54D6C0AC-9378-40EE-B1BE-CF30EA153BEF}" presName="Childtext1" presStyleLbl="revTx" presStyleIdx="2" presStyleCnt="3">
        <dgm:presLayoutVars>
          <dgm:chMax val="0"/>
          <dgm:chPref val="0"/>
          <dgm:bulletEnabled val="1"/>
        </dgm:presLayoutVars>
      </dgm:prSet>
      <dgm:spPr/>
    </dgm:pt>
    <dgm:pt modelId="{EBEC2A9E-C697-4A81-B23E-DE4778AE598E}" type="pres">
      <dgm:prSet presAssocID="{54D6C0AC-9378-40EE-B1BE-CF30EA153BEF}" presName="BalanceSpacing" presStyleCnt="0"/>
      <dgm:spPr/>
    </dgm:pt>
    <dgm:pt modelId="{A49DC2E5-D17E-41D3-B2FD-158F911CBFEE}" type="pres">
      <dgm:prSet presAssocID="{54D6C0AC-9378-40EE-B1BE-CF30EA153BEF}" presName="BalanceSpacing1" presStyleCnt="0"/>
      <dgm:spPr/>
    </dgm:pt>
    <dgm:pt modelId="{CA109DBC-B236-47F1-9172-E54F2A7A44D9}" type="pres">
      <dgm:prSet presAssocID="{38F279CE-3DDD-41EA-8A11-A8459B25DA6F}" presName="Accent1Text" presStyleLbl="node1" presStyleIdx="5" presStyleCnt="6"/>
      <dgm:spPr/>
      <dgm:t>
        <a:bodyPr/>
        <a:lstStyle/>
        <a:p>
          <a:endParaRPr lang="en-US"/>
        </a:p>
      </dgm:t>
    </dgm:pt>
  </dgm:ptLst>
  <dgm:cxnLst>
    <dgm:cxn modelId="{F239E614-A63A-4B76-BD39-6469FE99FA15}" srcId="{4C70E7F9-8E39-4A32-BAA7-BE96F1C12435}" destId="{94861FC1-4994-470E-AACB-B2AEABF6CA84}" srcOrd="1" destOrd="0" parTransId="{53C852AB-CBE1-4D61-8B7E-87DFF492AE6A}" sibTransId="{702990E9-014C-4F09-AA76-478B22A32C53}"/>
    <dgm:cxn modelId="{8EF3A69B-6D86-44CA-95DB-D59B82091AD8}" srcId="{4C70E7F9-8E39-4A32-BAA7-BE96F1C12435}" destId="{A4F5C0B0-1B69-48E3-9885-7448618FB713}" srcOrd="0" destOrd="0" parTransId="{E697A6D1-731F-418F-8E86-25D16DF5FB1F}" sibTransId="{7FA16208-8108-4F01-B342-DF8DFBA2713D}"/>
    <dgm:cxn modelId="{14DA6D1C-DCAF-456A-B9FA-81768A712396}" type="presOf" srcId="{38F279CE-3DDD-41EA-8A11-A8459B25DA6F}" destId="{CA109DBC-B236-47F1-9172-E54F2A7A44D9}" srcOrd="0" destOrd="0" presId="urn:microsoft.com/office/officeart/2008/layout/AlternatingHexagons"/>
    <dgm:cxn modelId="{2EA76C60-7B23-4F59-9E5E-85D7488367A8}" type="presOf" srcId="{702990E9-014C-4F09-AA76-478B22A32C53}" destId="{80B7A79E-50F2-4CEB-B1B1-39AAA1B5C54F}" srcOrd="0" destOrd="0" presId="urn:microsoft.com/office/officeart/2008/layout/AlternatingHexagons"/>
    <dgm:cxn modelId="{B993756B-9D3D-4C81-8433-D4032F04A15C}" type="presOf" srcId="{4C70E7F9-8E39-4A32-BAA7-BE96F1C12435}" destId="{21E4F5F0-1CD2-4562-B2D5-9D25FB7F826F}" srcOrd="0" destOrd="0" presId="urn:microsoft.com/office/officeart/2008/layout/AlternatingHexagons"/>
    <dgm:cxn modelId="{F378B071-5592-4405-983F-A9CF10971EE5}" srcId="{4C70E7F9-8E39-4A32-BAA7-BE96F1C12435}" destId="{54D6C0AC-9378-40EE-B1BE-CF30EA153BEF}" srcOrd="2" destOrd="0" parTransId="{694D6E20-2825-4040-859D-D1BEFD097780}" sibTransId="{38F279CE-3DDD-41EA-8A11-A8459B25DA6F}"/>
    <dgm:cxn modelId="{E407DC6C-912C-43DD-8EAE-A50F3BDE7898}" type="presOf" srcId="{A4F5C0B0-1B69-48E3-9885-7448618FB713}" destId="{236B067B-0C59-4B27-9D73-5F911C53649C}" srcOrd="0" destOrd="0" presId="urn:microsoft.com/office/officeart/2008/layout/AlternatingHexagons"/>
    <dgm:cxn modelId="{1B5AB111-D881-47F9-8864-FB4E08275F6F}" type="presOf" srcId="{94861FC1-4994-470E-AACB-B2AEABF6CA84}" destId="{FDF9F858-07AD-4AA8-AA12-98AE19E9CE38}" srcOrd="0" destOrd="0" presId="urn:microsoft.com/office/officeart/2008/layout/AlternatingHexagons"/>
    <dgm:cxn modelId="{4DA93FDA-E871-43EC-96D4-9A7258BC7863}" type="presOf" srcId="{7FA16208-8108-4F01-B342-DF8DFBA2713D}" destId="{E604F773-9E6C-4840-A259-A2D4BBECB82F}" srcOrd="0" destOrd="0" presId="urn:microsoft.com/office/officeart/2008/layout/AlternatingHexagons"/>
    <dgm:cxn modelId="{A07783A1-B044-4711-A54C-BFF25A39CF88}" type="presOf" srcId="{54D6C0AC-9378-40EE-B1BE-CF30EA153BEF}" destId="{7A92EB18-21BB-46D8-BC05-078E6C2D5EB4}" srcOrd="0" destOrd="0" presId="urn:microsoft.com/office/officeart/2008/layout/AlternatingHexagons"/>
    <dgm:cxn modelId="{C86438B6-9016-40E4-BDD5-FBF70913F417}" type="presParOf" srcId="{21E4F5F0-1CD2-4562-B2D5-9D25FB7F826F}" destId="{A8EDB188-98E8-4761-864A-D47D9E8D8B2F}" srcOrd="0" destOrd="0" presId="urn:microsoft.com/office/officeart/2008/layout/AlternatingHexagons"/>
    <dgm:cxn modelId="{9AF6EFDD-E826-4301-8D49-F4CB951AD528}" type="presParOf" srcId="{A8EDB188-98E8-4761-864A-D47D9E8D8B2F}" destId="{236B067B-0C59-4B27-9D73-5F911C53649C}" srcOrd="0" destOrd="0" presId="urn:microsoft.com/office/officeart/2008/layout/AlternatingHexagons"/>
    <dgm:cxn modelId="{8B758E4E-D36C-4BF0-8B08-62E7D6AB6D66}" type="presParOf" srcId="{A8EDB188-98E8-4761-864A-D47D9E8D8B2F}" destId="{23A787C5-5288-4257-8707-7F857534480E}" srcOrd="1" destOrd="0" presId="urn:microsoft.com/office/officeart/2008/layout/AlternatingHexagons"/>
    <dgm:cxn modelId="{F839F45F-CA2F-444E-ABA3-8F1EFDA636CC}" type="presParOf" srcId="{A8EDB188-98E8-4761-864A-D47D9E8D8B2F}" destId="{51E2CD26-D90F-41B2-BF8A-E962EAB01D85}" srcOrd="2" destOrd="0" presId="urn:microsoft.com/office/officeart/2008/layout/AlternatingHexagons"/>
    <dgm:cxn modelId="{4981F329-3E4D-4797-98BC-7CF7CC328FB3}" type="presParOf" srcId="{A8EDB188-98E8-4761-864A-D47D9E8D8B2F}" destId="{CEC6DA06-9C89-4438-8929-4A02EF6715D3}" srcOrd="3" destOrd="0" presId="urn:microsoft.com/office/officeart/2008/layout/AlternatingHexagons"/>
    <dgm:cxn modelId="{6C54C126-48F5-4CCF-BD67-A8324515BE4D}" type="presParOf" srcId="{A8EDB188-98E8-4761-864A-D47D9E8D8B2F}" destId="{E604F773-9E6C-4840-A259-A2D4BBECB82F}" srcOrd="4" destOrd="0" presId="urn:microsoft.com/office/officeart/2008/layout/AlternatingHexagons"/>
    <dgm:cxn modelId="{EF614ACD-A4E3-48BD-BD84-3BCFCDD562C5}" type="presParOf" srcId="{21E4F5F0-1CD2-4562-B2D5-9D25FB7F826F}" destId="{F7EB815F-BDBD-4B26-933B-B420018943A6}" srcOrd="1" destOrd="0" presId="urn:microsoft.com/office/officeart/2008/layout/AlternatingHexagons"/>
    <dgm:cxn modelId="{3D92062D-44CB-4C5C-BE8D-3EBEF0F53C3C}" type="presParOf" srcId="{21E4F5F0-1CD2-4562-B2D5-9D25FB7F826F}" destId="{16A85854-E411-425F-9041-AA2ED3ED8946}" srcOrd="2" destOrd="0" presId="urn:microsoft.com/office/officeart/2008/layout/AlternatingHexagons"/>
    <dgm:cxn modelId="{447C9EAA-B3F2-4D84-864E-9CB0609E210D}" type="presParOf" srcId="{16A85854-E411-425F-9041-AA2ED3ED8946}" destId="{FDF9F858-07AD-4AA8-AA12-98AE19E9CE38}" srcOrd="0" destOrd="0" presId="urn:microsoft.com/office/officeart/2008/layout/AlternatingHexagons"/>
    <dgm:cxn modelId="{74E66F23-79B1-41E5-BD19-FB91B38A0F0D}" type="presParOf" srcId="{16A85854-E411-425F-9041-AA2ED3ED8946}" destId="{578651FB-086B-4869-BCDC-AD5C90A8E4A5}" srcOrd="1" destOrd="0" presId="urn:microsoft.com/office/officeart/2008/layout/AlternatingHexagons"/>
    <dgm:cxn modelId="{EE150B3C-70F8-4C89-A6A8-59D64864B163}" type="presParOf" srcId="{16A85854-E411-425F-9041-AA2ED3ED8946}" destId="{80CAFC22-75A5-498E-8577-3AA3DB87533F}" srcOrd="2" destOrd="0" presId="urn:microsoft.com/office/officeart/2008/layout/AlternatingHexagons"/>
    <dgm:cxn modelId="{FA1E33C7-5977-47E5-9AAB-05AEBBE512A7}" type="presParOf" srcId="{16A85854-E411-425F-9041-AA2ED3ED8946}" destId="{326805F0-9AD5-4A62-BFA4-5ACF11DFF711}" srcOrd="3" destOrd="0" presId="urn:microsoft.com/office/officeart/2008/layout/AlternatingHexagons"/>
    <dgm:cxn modelId="{A226D5C6-4CF5-4078-A888-F258F87D693C}" type="presParOf" srcId="{16A85854-E411-425F-9041-AA2ED3ED8946}" destId="{80B7A79E-50F2-4CEB-B1B1-39AAA1B5C54F}" srcOrd="4" destOrd="0" presId="urn:microsoft.com/office/officeart/2008/layout/AlternatingHexagons"/>
    <dgm:cxn modelId="{7880004F-BDF4-4810-9FBE-38E993BC57C2}" type="presParOf" srcId="{21E4F5F0-1CD2-4562-B2D5-9D25FB7F826F}" destId="{6FEE0F8F-0966-43CC-9BA4-44825E7C77A8}" srcOrd="3" destOrd="0" presId="urn:microsoft.com/office/officeart/2008/layout/AlternatingHexagons"/>
    <dgm:cxn modelId="{05A2F642-F791-4245-945E-28377E1CACAB}" type="presParOf" srcId="{21E4F5F0-1CD2-4562-B2D5-9D25FB7F826F}" destId="{E779EF55-BBC6-4F4A-8A79-4A51194F1E83}" srcOrd="4" destOrd="0" presId="urn:microsoft.com/office/officeart/2008/layout/AlternatingHexagons"/>
    <dgm:cxn modelId="{53201946-78ED-4110-BF25-20133AD24925}" type="presParOf" srcId="{E779EF55-BBC6-4F4A-8A79-4A51194F1E83}" destId="{7A92EB18-21BB-46D8-BC05-078E6C2D5EB4}" srcOrd="0" destOrd="0" presId="urn:microsoft.com/office/officeart/2008/layout/AlternatingHexagons"/>
    <dgm:cxn modelId="{8C8F1FA0-B23B-427B-9244-8441EF7592CD}" type="presParOf" srcId="{E779EF55-BBC6-4F4A-8A79-4A51194F1E83}" destId="{2932C484-5A14-4037-86F0-6EAB9920C094}" srcOrd="1" destOrd="0" presId="urn:microsoft.com/office/officeart/2008/layout/AlternatingHexagons"/>
    <dgm:cxn modelId="{9ABD9A21-3314-4B8F-9DD5-A458B406DC36}" type="presParOf" srcId="{E779EF55-BBC6-4F4A-8A79-4A51194F1E83}" destId="{EBEC2A9E-C697-4A81-B23E-DE4778AE598E}" srcOrd="2" destOrd="0" presId="urn:microsoft.com/office/officeart/2008/layout/AlternatingHexagons"/>
    <dgm:cxn modelId="{57D1D783-B997-4BB0-AA56-00A3A5012874}" type="presParOf" srcId="{E779EF55-BBC6-4F4A-8A79-4A51194F1E83}" destId="{A49DC2E5-D17E-41D3-B2FD-158F911CBFEE}" srcOrd="3" destOrd="0" presId="urn:microsoft.com/office/officeart/2008/layout/AlternatingHexagons"/>
    <dgm:cxn modelId="{2BB65EE6-7E16-4432-818C-2E4237F92E48}" type="presParOf" srcId="{E779EF55-BBC6-4F4A-8A79-4A51194F1E83}" destId="{CA109DBC-B236-47F1-9172-E54F2A7A44D9}" srcOrd="4" destOrd="0" presId="urn:microsoft.com/office/officeart/2008/layout/AlternatingHexagons"/>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13DD7056-397F-412A-9DC9-64EA60E6FAD8}"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pPr rtl="1"/>
          <a:endParaRPr lang="fa-IR"/>
        </a:p>
      </dgm:t>
    </dgm:pt>
    <dgm:pt modelId="{235A4581-636A-4E1D-A950-988087B6C8C2}">
      <dgm:prSet custT="1"/>
      <dgm:spPr/>
      <dgm:t>
        <a:bodyPr/>
        <a:lstStyle/>
        <a:p>
          <a:pPr rtl="1">
            <a:lnSpc>
              <a:spcPct val="150000"/>
            </a:lnSpc>
          </a:pPr>
          <a:r>
            <a:rPr lang="fa-IR" sz="1400" b="1"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رومینو باکتر آمیلیو فیلوس</a:t>
          </a:r>
        </a:p>
      </dgm:t>
    </dgm:pt>
    <dgm:pt modelId="{C0EEE9DB-BBA7-43D7-8A06-772832311782}" type="parTrans" cxnId="{14F66846-112B-4D09-BCA3-0E1C6FF220E2}">
      <dgm:prSet/>
      <dgm:spPr/>
      <dgm:t>
        <a:bodyPr/>
        <a:lstStyle/>
        <a:p>
          <a:pPr rtl="1"/>
          <a:endParaRPr lang="fa-IR"/>
        </a:p>
      </dgm:t>
    </dgm:pt>
    <dgm:pt modelId="{1DC82E7A-8CED-4B2D-A1C0-88EAFDC842E8}" type="sibTrans" cxnId="{14F66846-112B-4D09-BCA3-0E1C6FF220E2}">
      <dgm:prSet/>
      <dgm:spPr/>
      <dgm:t>
        <a:bodyPr/>
        <a:lstStyle/>
        <a:p>
          <a:pPr rtl="1"/>
          <a:r>
            <a:rPr lang="fa-IR" b="1"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باکتری های بی هوازی</a:t>
          </a:r>
        </a:p>
      </dgm:t>
    </dgm:pt>
    <dgm:pt modelId="{84650979-B231-4028-B077-12E6E0652C56}">
      <dgm:prSet phldrT="[Text]" custT="1"/>
      <dgm:spPr/>
      <dgm:t>
        <a:bodyPr/>
        <a:lstStyle/>
        <a:p>
          <a:pPr rtl="1"/>
          <a:r>
            <a:rPr lang="fa-IR" sz="1600" b="1"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باکتری های هضم کننده نشاسته</a:t>
          </a:r>
        </a:p>
      </dgm:t>
    </dgm:pt>
    <dgm:pt modelId="{48A69061-25ED-4884-91C9-20204E63A904}" type="sibTrans" cxnId="{E3CA009C-11B5-4523-99A9-5DD4D121D2A1}">
      <dgm:prSet custT="1"/>
      <dgm:spPr/>
      <dgm:t>
        <a:bodyPr/>
        <a:lstStyle/>
        <a:p>
          <a:pPr rtl="1">
            <a:lnSpc>
              <a:spcPct val="150000"/>
            </a:lnSpc>
          </a:pPr>
          <a:r>
            <a:rPr lang="fa-IR" sz="1400" b="1"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استر پتو کوکوس بو ویس </a:t>
          </a:r>
        </a:p>
      </dgm:t>
    </dgm:pt>
    <dgm:pt modelId="{DA46C0C8-4221-4E89-843C-767C95768477}" type="parTrans" cxnId="{E3CA009C-11B5-4523-99A9-5DD4D121D2A1}">
      <dgm:prSet/>
      <dgm:spPr/>
      <dgm:t>
        <a:bodyPr/>
        <a:lstStyle/>
        <a:p>
          <a:pPr rtl="1"/>
          <a:endParaRPr lang="fa-IR"/>
        </a:p>
      </dgm:t>
    </dgm:pt>
    <dgm:pt modelId="{C9EADA5A-A1A0-4F26-BD84-513AFCF6E051}">
      <dgm:prSet custT="1"/>
      <dgm:spPr/>
      <dgm:t>
        <a:bodyPr/>
        <a:lstStyle/>
        <a:p>
          <a:pPr rtl="1">
            <a:lnSpc>
              <a:spcPct val="150000"/>
            </a:lnSpc>
          </a:pPr>
          <a:r>
            <a:rPr lang="fa-IR" sz="1800" b="1"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سلنوموناس رومینانتیوم</a:t>
          </a:r>
        </a:p>
      </dgm:t>
    </dgm:pt>
    <dgm:pt modelId="{30ABE1D1-56BE-4A25-B4B9-68A3697E3A9C}" type="sibTrans" cxnId="{1EF865F7-62EA-4929-B7DC-DACF21BCA845}">
      <dgm:prSet/>
      <dgm:spPr/>
      <dgm:t>
        <a:bodyPr/>
        <a:lstStyle/>
        <a:p>
          <a:pPr rtl="1"/>
          <a:r>
            <a:rPr lang="fa-IR" b="1"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باکتری های تولید کننده ی متان</a:t>
          </a:r>
        </a:p>
      </dgm:t>
    </dgm:pt>
    <dgm:pt modelId="{3C9A1580-95CA-4373-A1CB-EE389032571F}" type="parTrans" cxnId="{1EF865F7-62EA-4929-B7DC-DACF21BCA845}">
      <dgm:prSet/>
      <dgm:spPr/>
      <dgm:t>
        <a:bodyPr/>
        <a:lstStyle/>
        <a:p>
          <a:pPr rtl="1"/>
          <a:endParaRPr lang="fa-IR"/>
        </a:p>
      </dgm:t>
    </dgm:pt>
    <dgm:pt modelId="{050FE269-0F4A-497F-B24A-F005B24E7210}">
      <dgm:prSet custT="1"/>
      <dgm:spPr/>
      <dgm:t>
        <a:bodyPr/>
        <a:lstStyle/>
        <a:p>
          <a:pPr rtl="1">
            <a:lnSpc>
              <a:spcPct val="100000"/>
            </a:lnSpc>
          </a:pPr>
          <a:r>
            <a:rPr lang="fa-IR" sz="1800" b="1"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میتسو کلا مولتی اسیدوز</a:t>
          </a:r>
        </a:p>
      </dgm:t>
    </dgm:pt>
    <dgm:pt modelId="{FAD70424-95E3-459E-B2DA-4D7B568CC5D9}" type="parTrans" cxnId="{08114F97-261A-4372-951D-A02656EA3F34}">
      <dgm:prSet/>
      <dgm:spPr/>
      <dgm:t>
        <a:bodyPr/>
        <a:lstStyle/>
        <a:p>
          <a:pPr rtl="1"/>
          <a:endParaRPr lang="fa-IR"/>
        </a:p>
      </dgm:t>
    </dgm:pt>
    <dgm:pt modelId="{343ECBD2-8F2B-40CB-81A3-B0CB722CBEBD}" type="sibTrans" cxnId="{08114F97-261A-4372-951D-A02656EA3F34}">
      <dgm:prSet/>
      <dgm:spPr/>
      <dgm:t>
        <a:bodyPr/>
        <a:lstStyle/>
        <a:p>
          <a:pPr rtl="1"/>
          <a:r>
            <a:rPr lang="fa-IR" b="1"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باکتریهای تخمیر کننده ی اسید</a:t>
          </a:r>
        </a:p>
      </dgm:t>
    </dgm:pt>
    <dgm:pt modelId="{07D932D2-34C4-4D73-BD31-ECB8285D7143}">
      <dgm:prSet custT="1"/>
      <dgm:spPr/>
      <dgm:t>
        <a:bodyPr/>
        <a:lstStyle/>
        <a:p>
          <a:pPr rtl="1">
            <a:lnSpc>
              <a:spcPct val="150000"/>
            </a:lnSpc>
          </a:pPr>
          <a:r>
            <a:rPr lang="fa-IR" sz="1400" b="1"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سوکسینوموناس آمیلولیتیکا</a:t>
          </a:r>
        </a:p>
      </dgm:t>
    </dgm:pt>
    <dgm:pt modelId="{1641375A-7107-4E67-9C79-8EB63B25D3DB}" type="parTrans" cxnId="{3FFDD1F7-9611-4954-9283-13890694CE1B}">
      <dgm:prSet/>
      <dgm:spPr/>
      <dgm:t>
        <a:bodyPr/>
        <a:lstStyle/>
        <a:p>
          <a:pPr rtl="1"/>
          <a:endParaRPr lang="fa-IR"/>
        </a:p>
      </dgm:t>
    </dgm:pt>
    <dgm:pt modelId="{17151D59-C3EE-4D2B-AF82-86717E3C287C}" type="sibTrans" cxnId="{3FFDD1F7-9611-4954-9283-13890694CE1B}">
      <dgm:prSet/>
      <dgm:spPr/>
      <dgm:t>
        <a:bodyPr/>
        <a:lstStyle/>
        <a:p>
          <a:pPr rtl="1"/>
          <a:r>
            <a:rPr lang="fa-IR" b="1"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باکتری های تخمیر کننده ی قند</a:t>
          </a:r>
        </a:p>
      </dgm:t>
    </dgm:pt>
    <dgm:pt modelId="{E60D108D-F95B-46BC-B2E5-5023BABBE629}" type="pres">
      <dgm:prSet presAssocID="{13DD7056-397F-412A-9DC9-64EA60E6FAD8}" presName="Name0" presStyleCnt="0">
        <dgm:presLayoutVars>
          <dgm:chMax/>
          <dgm:chPref/>
          <dgm:dir/>
          <dgm:animLvl val="lvl"/>
        </dgm:presLayoutVars>
      </dgm:prSet>
      <dgm:spPr/>
      <dgm:t>
        <a:bodyPr/>
        <a:lstStyle/>
        <a:p>
          <a:endParaRPr lang="en-US"/>
        </a:p>
      </dgm:t>
    </dgm:pt>
    <dgm:pt modelId="{A5D0E8A5-A129-4B3D-BE7A-9E1660A90BB8}" type="pres">
      <dgm:prSet presAssocID="{C9EADA5A-A1A0-4F26-BD84-513AFCF6E051}" presName="composite" presStyleCnt="0"/>
      <dgm:spPr/>
    </dgm:pt>
    <dgm:pt modelId="{C95CA8D9-BF43-443B-A45E-B4D7F00E6365}" type="pres">
      <dgm:prSet presAssocID="{C9EADA5A-A1A0-4F26-BD84-513AFCF6E051}" presName="Parent1" presStyleLbl="node1" presStyleIdx="0" presStyleCnt="10" custLinFactNeighborX="58228" custLinFactNeighborY="85199">
        <dgm:presLayoutVars>
          <dgm:chMax val="1"/>
          <dgm:chPref val="1"/>
          <dgm:bulletEnabled val="1"/>
        </dgm:presLayoutVars>
      </dgm:prSet>
      <dgm:spPr/>
      <dgm:t>
        <a:bodyPr/>
        <a:lstStyle/>
        <a:p>
          <a:endParaRPr lang="en-US"/>
        </a:p>
      </dgm:t>
    </dgm:pt>
    <dgm:pt modelId="{56599384-C271-4861-93DD-A6AF42F0F58C}" type="pres">
      <dgm:prSet presAssocID="{C9EADA5A-A1A0-4F26-BD84-513AFCF6E051}" presName="Childtext1" presStyleLbl="revTx" presStyleIdx="0" presStyleCnt="5">
        <dgm:presLayoutVars>
          <dgm:chMax val="0"/>
          <dgm:chPref val="0"/>
          <dgm:bulletEnabled val="1"/>
        </dgm:presLayoutVars>
      </dgm:prSet>
      <dgm:spPr/>
    </dgm:pt>
    <dgm:pt modelId="{76F636F0-92EB-4103-97E7-27E6B8925405}" type="pres">
      <dgm:prSet presAssocID="{C9EADA5A-A1A0-4F26-BD84-513AFCF6E051}" presName="BalanceSpacing" presStyleCnt="0"/>
      <dgm:spPr/>
    </dgm:pt>
    <dgm:pt modelId="{0993ABDE-6467-4F2F-9EE4-ADEF6E3BE050}" type="pres">
      <dgm:prSet presAssocID="{C9EADA5A-A1A0-4F26-BD84-513AFCF6E051}" presName="BalanceSpacing1" presStyleCnt="0"/>
      <dgm:spPr/>
    </dgm:pt>
    <dgm:pt modelId="{775D4C6B-6F56-4026-B5D5-F8A8A1D4CFD6}" type="pres">
      <dgm:prSet presAssocID="{30ABE1D1-56BE-4A25-B4B9-68A3697E3A9C}" presName="Accent1Text" presStyleLbl="node1" presStyleIdx="1" presStyleCnt="10" custLinFactX="-100000" custLinFactY="110900" custLinFactNeighborX="-137471" custLinFactNeighborY="200000"/>
      <dgm:spPr/>
      <dgm:t>
        <a:bodyPr/>
        <a:lstStyle/>
        <a:p>
          <a:endParaRPr lang="en-US"/>
        </a:p>
      </dgm:t>
    </dgm:pt>
    <dgm:pt modelId="{444C029B-7E17-4C87-9456-D9B1B7183CAD}" type="pres">
      <dgm:prSet presAssocID="{30ABE1D1-56BE-4A25-B4B9-68A3697E3A9C}" presName="spaceBetweenRectangles" presStyleCnt="0"/>
      <dgm:spPr/>
    </dgm:pt>
    <dgm:pt modelId="{EFE89AEA-CF63-4249-A2E9-FBCBC34E435F}" type="pres">
      <dgm:prSet presAssocID="{050FE269-0F4A-497F-B24A-F005B24E7210}" presName="composite" presStyleCnt="0"/>
      <dgm:spPr/>
    </dgm:pt>
    <dgm:pt modelId="{79DE4FDF-8DC6-4860-93B2-2FEA4C6BD37D}" type="pres">
      <dgm:prSet presAssocID="{050FE269-0F4A-497F-B24A-F005B24E7210}" presName="Parent1" presStyleLbl="node1" presStyleIdx="2" presStyleCnt="10">
        <dgm:presLayoutVars>
          <dgm:chMax val="1"/>
          <dgm:chPref val="1"/>
          <dgm:bulletEnabled val="1"/>
        </dgm:presLayoutVars>
      </dgm:prSet>
      <dgm:spPr/>
      <dgm:t>
        <a:bodyPr/>
        <a:lstStyle/>
        <a:p>
          <a:endParaRPr lang="en-US"/>
        </a:p>
      </dgm:t>
    </dgm:pt>
    <dgm:pt modelId="{DB01FA7D-75BC-49D0-9B0D-43418F806223}" type="pres">
      <dgm:prSet presAssocID="{050FE269-0F4A-497F-B24A-F005B24E7210}" presName="Childtext1" presStyleLbl="revTx" presStyleIdx="1" presStyleCnt="5">
        <dgm:presLayoutVars>
          <dgm:chMax val="0"/>
          <dgm:chPref val="0"/>
          <dgm:bulletEnabled val="1"/>
        </dgm:presLayoutVars>
      </dgm:prSet>
      <dgm:spPr/>
    </dgm:pt>
    <dgm:pt modelId="{E58A88F6-27A3-4AE7-B4F3-252354439A8C}" type="pres">
      <dgm:prSet presAssocID="{050FE269-0F4A-497F-B24A-F005B24E7210}" presName="BalanceSpacing" presStyleCnt="0"/>
      <dgm:spPr/>
    </dgm:pt>
    <dgm:pt modelId="{6EC5359C-DCFA-4B09-BC3B-3FFE7BC390CC}" type="pres">
      <dgm:prSet presAssocID="{050FE269-0F4A-497F-B24A-F005B24E7210}" presName="BalanceSpacing1" presStyleCnt="0"/>
      <dgm:spPr/>
    </dgm:pt>
    <dgm:pt modelId="{3BE343D7-5B8F-45CE-A357-4F0265758DFA}" type="pres">
      <dgm:prSet presAssocID="{343ECBD2-8F2B-40CB-81A3-B0CB722CBEBD}" presName="Accent1Text" presStyleLbl="node1" presStyleIdx="3" presStyleCnt="10" custAng="10800000" custFlipVert="1" custScaleX="107723" custLinFactX="-181147" custLinFactNeighborX="-200000" custLinFactNeighborY="-57117"/>
      <dgm:spPr/>
      <dgm:t>
        <a:bodyPr/>
        <a:lstStyle/>
        <a:p>
          <a:endParaRPr lang="en-US"/>
        </a:p>
      </dgm:t>
    </dgm:pt>
    <dgm:pt modelId="{2AEB0043-05C9-4F99-9512-13E341DC2750}" type="pres">
      <dgm:prSet presAssocID="{343ECBD2-8F2B-40CB-81A3-B0CB722CBEBD}" presName="spaceBetweenRectangles" presStyleCnt="0"/>
      <dgm:spPr/>
    </dgm:pt>
    <dgm:pt modelId="{B2D9BD45-9E97-41D1-BE6E-24B9D5E6BDD6}" type="pres">
      <dgm:prSet presAssocID="{84650979-B231-4028-B077-12E6E0652C56}" presName="composite" presStyleCnt="0"/>
      <dgm:spPr/>
    </dgm:pt>
    <dgm:pt modelId="{F2F24CC6-95A4-4681-BFF6-A5761EE567E1}" type="pres">
      <dgm:prSet presAssocID="{84650979-B231-4028-B077-12E6E0652C56}" presName="Parent1" presStyleLbl="node1" presStyleIdx="4" presStyleCnt="10">
        <dgm:presLayoutVars>
          <dgm:chMax val="1"/>
          <dgm:chPref val="1"/>
          <dgm:bulletEnabled val="1"/>
        </dgm:presLayoutVars>
      </dgm:prSet>
      <dgm:spPr/>
      <dgm:t>
        <a:bodyPr/>
        <a:lstStyle/>
        <a:p>
          <a:endParaRPr lang="en-US"/>
        </a:p>
      </dgm:t>
    </dgm:pt>
    <dgm:pt modelId="{60178287-ED1E-441C-98AC-8487A23F945D}" type="pres">
      <dgm:prSet presAssocID="{84650979-B231-4028-B077-12E6E0652C56}" presName="Childtext1" presStyleLbl="revTx" presStyleIdx="2" presStyleCnt="5">
        <dgm:presLayoutVars>
          <dgm:chMax val="0"/>
          <dgm:chPref val="0"/>
          <dgm:bulletEnabled val="1"/>
        </dgm:presLayoutVars>
      </dgm:prSet>
      <dgm:spPr/>
    </dgm:pt>
    <dgm:pt modelId="{C2E06C6E-8493-425D-B9E1-B4C05AA62E19}" type="pres">
      <dgm:prSet presAssocID="{84650979-B231-4028-B077-12E6E0652C56}" presName="BalanceSpacing" presStyleCnt="0"/>
      <dgm:spPr/>
    </dgm:pt>
    <dgm:pt modelId="{521E29D7-C14F-4144-BA2A-D66E0FA20EE4}" type="pres">
      <dgm:prSet presAssocID="{84650979-B231-4028-B077-12E6E0652C56}" presName="BalanceSpacing1" presStyleCnt="0"/>
      <dgm:spPr/>
    </dgm:pt>
    <dgm:pt modelId="{EE60B8EB-F1C8-4327-B217-BAB14B4B6B26}" type="pres">
      <dgm:prSet presAssocID="{48A69061-25ED-4884-91C9-20204E63A904}" presName="Accent1Text" presStyleLbl="node1" presStyleIdx="5" presStyleCnt="10"/>
      <dgm:spPr/>
      <dgm:t>
        <a:bodyPr/>
        <a:lstStyle/>
        <a:p>
          <a:endParaRPr lang="en-US"/>
        </a:p>
      </dgm:t>
    </dgm:pt>
    <dgm:pt modelId="{3E95A611-FA3F-4341-A740-30BC33AED83D}" type="pres">
      <dgm:prSet presAssocID="{48A69061-25ED-4884-91C9-20204E63A904}" presName="spaceBetweenRectangles" presStyleCnt="0"/>
      <dgm:spPr/>
    </dgm:pt>
    <dgm:pt modelId="{CC51C7F9-1FF6-40A3-BF1D-AF8AA7231E13}" type="pres">
      <dgm:prSet presAssocID="{235A4581-636A-4E1D-A950-988087B6C8C2}" presName="composite" presStyleCnt="0"/>
      <dgm:spPr/>
    </dgm:pt>
    <dgm:pt modelId="{24A45CD5-A099-4F4C-B278-214B32876318}" type="pres">
      <dgm:prSet presAssocID="{235A4581-636A-4E1D-A950-988087B6C8C2}" presName="Parent1" presStyleLbl="node1" presStyleIdx="6" presStyleCnt="10">
        <dgm:presLayoutVars>
          <dgm:chMax val="1"/>
          <dgm:chPref val="1"/>
          <dgm:bulletEnabled val="1"/>
        </dgm:presLayoutVars>
      </dgm:prSet>
      <dgm:spPr/>
      <dgm:t>
        <a:bodyPr/>
        <a:lstStyle/>
        <a:p>
          <a:endParaRPr lang="en-US"/>
        </a:p>
      </dgm:t>
    </dgm:pt>
    <dgm:pt modelId="{2465E72B-C2AD-41E1-BE3E-6D5420255142}" type="pres">
      <dgm:prSet presAssocID="{235A4581-636A-4E1D-A950-988087B6C8C2}" presName="Childtext1" presStyleLbl="revTx" presStyleIdx="3" presStyleCnt="5">
        <dgm:presLayoutVars>
          <dgm:chMax val="0"/>
          <dgm:chPref val="0"/>
          <dgm:bulletEnabled val="1"/>
        </dgm:presLayoutVars>
      </dgm:prSet>
      <dgm:spPr/>
    </dgm:pt>
    <dgm:pt modelId="{FC3146AA-E053-4FE9-B85A-11AF288706B5}" type="pres">
      <dgm:prSet presAssocID="{235A4581-636A-4E1D-A950-988087B6C8C2}" presName="BalanceSpacing" presStyleCnt="0"/>
      <dgm:spPr/>
    </dgm:pt>
    <dgm:pt modelId="{30F04E17-0F4A-486E-99BE-94CA40B4B5FA}" type="pres">
      <dgm:prSet presAssocID="{235A4581-636A-4E1D-A950-988087B6C8C2}" presName="BalanceSpacing1" presStyleCnt="0"/>
      <dgm:spPr/>
    </dgm:pt>
    <dgm:pt modelId="{06CAF440-1827-476D-99D5-59BD7FFA39AF}" type="pres">
      <dgm:prSet presAssocID="{1DC82E7A-8CED-4B2D-A1C0-88EAFDC842E8}" presName="Accent1Text" presStyleLbl="node1" presStyleIdx="7" presStyleCnt="10" custLinFactX="100000" custLinFactNeighborX="152909" custLinFactNeighborY="56260"/>
      <dgm:spPr/>
      <dgm:t>
        <a:bodyPr/>
        <a:lstStyle/>
        <a:p>
          <a:endParaRPr lang="en-US"/>
        </a:p>
      </dgm:t>
    </dgm:pt>
    <dgm:pt modelId="{CA24494A-7799-419D-BACB-242C99377DD1}" type="pres">
      <dgm:prSet presAssocID="{1DC82E7A-8CED-4B2D-A1C0-88EAFDC842E8}" presName="spaceBetweenRectangles" presStyleCnt="0"/>
      <dgm:spPr/>
    </dgm:pt>
    <dgm:pt modelId="{8F1D88BD-BB90-445C-87C1-0C9ED665B30A}" type="pres">
      <dgm:prSet presAssocID="{07D932D2-34C4-4D73-BD31-ECB8285D7143}" presName="composite" presStyleCnt="0"/>
      <dgm:spPr/>
    </dgm:pt>
    <dgm:pt modelId="{351EBF62-BDD7-485A-87E9-C34EE6B666CB}" type="pres">
      <dgm:prSet presAssocID="{07D932D2-34C4-4D73-BD31-ECB8285D7143}" presName="Parent1" presStyleLbl="node1" presStyleIdx="8" presStyleCnt="10" custLinFactNeighborX="50526" custLinFactNeighborY="-90358">
        <dgm:presLayoutVars>
          <dgm:chMax val="1"/>
          <dgm:chPref val="1"/>
          <dgm:bulletEnabled val="1"/>
        </dgm:presLayoutVars>
      </dgm:prSet>
      <dgm:spPr/>
      <dgm:t>
        <a:bodyPr/>
        <a:lstStyle/>
        <a:p>
          <a:endParaRPr lang="en-US"/>
        </a:p>
      </dgm:t>
    </dgm:pt>
    <dgm:pt modelId="{80E507CE-1AA1-4B41-80DA-D3EC62B3885D}" type="pres">
      <dgm:prSet presAssocID="{07D932D2-34C4-4D73-BD31-ECB8285D7143}" presName="Childtext1" presStyleLbl="revTx" presStyleIdx="4" presStyleCnt="5" custLinFactX="-11290" custLinFactNeighborX="-100000" custLinFactNeighborY="-5641">
        <dgm:presLayoutVars>
          <dgm:chMax val="0"/>
          <dgm:chPref val="0"/>
          <dgm:bulletEnabled val="1"/>
        </dgm:presLayoutVars>
      </dgm:prSet>
      <dgm:spPr/>
    </dgm:pt>
    <dgm:pt modelId="{D6A2321A-B2C7-4C86-B467-3C14DBABAC45}" type="pres">
      <dgm:prSet presAssocID="{07D932D2-34C4-4D73-BD31-ECB8285D7143}" presName="BalanceSpacing" presStyleCnt="0"/>
      <dgm:spPr/>
    </dgm:pt>
    <dgm:pt modelId="{9047B0D2-DBF7-426E-BC35-3BF4286EC536}" type="pres">
      <dgm:prSet presAssocID="{07D932D2-34C4-4D73-BD31-ECB8285D7143}" presName="BalanceSpacing1" presStyleCnt="0"/>
      <dgm:spPr/>
    </dgm:pt>
    <dgm:pt modelId="{BC784AF0-4F4E-43A5-8719-94923A53F7B3}" type="pres">
      <dgm:prSet presAssocID="{17151D59-C3EE-4D2B-AF82-86717E3C287C}" presName="Accent1Text" presStyleLbl="node1" presStyleIdx="9" presStyleCnt="10" custLinFactX="200000" custLinFactY="-105237" custLinFactNeighborX="207595" custLinFactNeighborY="-200000"/>
      <dgm:spPr/>
      <dgm:t>
        <a:bodyPr/>
        <a:lstStyle/>
        <a:p>
          <a:endParaRPr lang="en-US"/>
        </a:p>
      </dgm:t>
    </dgm:pt>
  </dgm:ptLst>
  <dgm:cxnLst>
    <dgm:cxn modelId="{43F1B2F1-D7E3-41E0-91F0-65FD8C43A02D}" type="presOf" srcId="{C9EADA5A-A1A0-4F26-BD84-513AFCF6E051}" destId="{C95CA8D9-BF43-443B-A45E-B4D7F00E6365}" srcOrd="0" destOrd="0" presId="urn:microsoft.com/office/officeart/2008/layout/AlternatingHexagons"/>
    <dgm:cxn modelId="{E3CA009C-11B5-4523-99A9-5DD4D121D2A1}" srcId="{13DD7056-397F-412A-9DC9-64EA60E6FAD8}" destId="{84650979-B231-4028-B077-12E6E0652C56}" srcOrd="2" destOrd="0" parTransId="{DA46C0C8-4221-4E89-843C-767C95768477}" sibTransId="{48A69061-25ED-4884-91C9-20204E63A904}"/>
    <dgm:cxn modelId="{3FFDD1F7-9611-4954-9283-13890694CE1B}" srcId="{13DD7056-397F-412A-9DC9-64EA60E6FAD8}" destId="{07D932D2-34C4-4D73-BD31-ECB8285D7143}" srcOrd="4" destOrd="0" parTransId="{1641375A-7107-4E67-9C79-8EB63B25D3DB}" sibTransId="{17151D59-C3EE-4D2B-AF82-86717E3C287C}"/>
    <dgm:cxn modelId="{08114F97-261A-4372-951D-A02656EA3F34}" srcId="{13DD7056-397F-412A-9DC9-64EA60E6FAD8}" destId="{050FE269-0F4A-497F-B24A-F005B24E7210}" srcOrd="1" destOrd="0" parTransId="{FAD70424-95E3-459E-B2DA-4D7B568CC5D9}" sibTransId="{343ECBD2-8F2B-40CB-81A3-B0CB722CBEBD}"/>
    <dgm:cxn modelId="{DE2D1703-CC1B-4099-9AD9-3628B80C3D2F}" type="presOf" srcId="{17151D59-C3EE-4D2B-AF82-86717E3C287C}" destId="{BC784AF0-4F4E-43A5-8719-94923A53F7B3}" srcOrd="0" destOrd="0" presId="urn:microsoft.com/office/officeart/2008/layout/AlternatingHexagons"/>
    <dgm:cxn modelId="{1C043A0F-373B-41A0-837E-74470C37CC45}" type="presOf" srcId="{84650979-B231-4028-B077-12E6E0652C56}" destId="{F2F24CC6-95A4-4681-BFF6-A5761EE567E1}" srcOrd="0" destOrd="0" presId="urn:microsoft.com/office/officeart/2008/layout/AlternatingHexagons"/>
    <dgm:cxn modelId="{791B6F0D-7D2A-44A9-A562-0608B3257264}" type="presOf" srcId="{07D932D2-34C4-4D73-BD31-ECB8285D7143}" destId="{351EBF62-BDD7-485A-87E9-C34EE6B666CB}" srcOrd="0" destOrd="0" presId="urn:microsoft.com/office/officeart/2008/layout/AlternatingHexagons"/>
    <dgm:cxn modelId="{8BEEFA1C-9615-457A-8B31-7956903011F1}" type="presOf" srcId="{050FE269-0F4A-497F-B24A-F005B24E7210}" destId="{79DE4FDF-8DC6-4860-93B2-2FEA4C6BD37D}" srcOrd="0" destOrd="0" presId="urn:microsoft.com/office/officeart/2008/layout/AlternatingHexagons"/>
    <dgm:cxn modelId="{E8E8CCBF-4502-47EF-9002-10C333B82B97}" type="presOf" srcId="{1DC82E7A-8CED-4B2D-A1C0-88EAFDC842E8}" destId="{06CAF440-1827-476D-99D5-59BD7FFA39AF}" srcOrd="0" destOrd="0" presId="urn:microsoft.com/office/officeart/2008/layout/AlternatingHexagons"/>
    <dgm:cxn modelId="{23CF89A2-DBA2-4C43-8A24-897D4439C95A}" type="presOf" srcId="{13DD7056-397F-412A-9DC9-64EA60E6FAD8}" destId="{E60D108D-F95B-46BC-B2E5-5023BABBE629}" srcOrd="0" destOrd="0" presId="urn:microsoft.com/office/officeart/2008/layout/AlternatingHexagons"/>
    <dgm:cxn modelId="{51BB6C98-850B-4E56-A486-CA1044B41C84}" type="presOf" srcId="{343ECBD2-8F2B-40CB-81A3-B0CB722CBEBD}" destId="{3BE343D7-5B8F-45CE-A357-4F0265758DFA}" srcOrd="0" destOrd="0" presId="urn:microsoft.com/office/officeart/2008/layout/AlternatingHexagons"/>
    <dgm:cxn modelId="{930C8E03-5345-415A-9A00-707BB5451FA0}" type="presOf" srcId="{30ABE1D1-56BE-4A25-B4B9-68A3697E3A9C}" destId="{775D4C6B-6F56-4026-B5D5-F8A8A1D4CFD6}" srcOrd="0" destOrd="0" presId="urn:microsoft.com/office/officeart/2008/layout/AlternatingHexagons"/>
    <dgm:cxn modelId="{1EF865F7-62EA-4929-B7DC-DACF21BCA845}" srcId="{13DD7056-397F-412A-9DC9-64EA60E6FAD8}" destId="{C9EADA5A-A1A0-4F26-BD84-513AFCF6E051}" srcOrd="0" destOrd="0" parTransId="{3C9A1580-95CA-4373-A1CB-EE389032571F}" sibTransId="{30ABE1D1-56BE-4A25-B4B9-68A3697E3A9C}"/>
    <dgm:cxn modelId="{14F66846-112B-4D09-BCA3-0E1C6FF220E2}" srcId="{13DD7056-397F-412A-9DC9-64EA60E6FAD8}" destId="{235A4581-636A-4E1D-A950-988087B6C8C2}" srcOrd="3" destOrd="0" parTransId="{C0EEE9DB-BBA7-43D7-8A06-772832311782}" sibTransId="{1DC82E7A-8CED-4B2D-A1C0-88EAFDC842E8}"/>
    <dgm:cxn modelId="{CD64991D-F5CF-4C15-A3D8-909A77E51244}" type="presOf" srcId="{48A69061-25ED-4884-91C9-20204E63A904}" destId="{EE60B8EB-F1C8-4327-B217-BAB14B4B6B26}" srcOrd="0" destOrd="0" presId="urn:microsoft.com/office/officeart/2008/layout/AlternatingHexagons"/>
    <dgm:cxn modelId="{02142119-4D9B-44BC-BA79-88F615678179}" type="presOf" srcId="{235A4581-636A-4E1D-A950-988087B6C8C2}" destId="{24A45CD5-A099-4F4C-B278-214B32876318}" srcOrd="0" destOrd="0" presId="urn:microsoft.com/office/officeart/2008/layout/AlternatingHexagons"/>
    <dgm:cxn modelId="{CE9B6B71-8006-47F4-AEC0-25E2E05E2685}" type="presParOf" srcId="{E60D108D-F95B-46BC-B2E5-5023BABBE629}" destId="{A5D0E8A5-A129-4B3D-BE7A-9E1660A90BB8}" srcOrd="0" destOrd="0" presId="urn:microsoft.com/office/officeart/2008/layout/AlternatingHexagons"/>
    <dgm:cxn modelId="{02D9CCC7-9056-4A73-B87D-2F253A956C6A}" type="presParOf" srcId="{A5D0E8A5-A129-4B3D-BE7A-9E1660A90BB8}" destId="{C95CA8D9-BF43-443B-A45E-B4D7F00E6365}" srcOrd="0" destOrd="0" presId="urn:microsoft.com/office/officeart/2008/layout/AlternatingHexagons"/>
    <dgm:cxn modelId="{A309BE3A-91B8-40A6-BE4B-EBEE0C701E68}" type="presParOf" srcId="{A5D0E8A5-A129-4B3D-BE7A-9E1660A90BB8}" destId="{56599384-C271-4861-93DD-A6AF42F0F58C}" srcOrd="1" destOrd="0" presId="urn:microsoft.com/office/officeart/2008/layout/AlternatingHexagons"/>
    <dgm:cxn modelId="{B6AC6017-AB3E-494C-8ED5-6E52E0860258}" type="presParOf" srcId="{A5D0E8A5-A129-4B3D-BE7A-9E1660A90BB8}" destId="{76F636F0-92EB-4103-97E7-27E6B8925405}" srcOrd="2" destOrd="0" presId="urn:microsoft.com/office/officeart/2008/layout/AlternatingHexagons"/>
    <dgm:cxn modelId="{7EFE2151-3AF6-4CA2-8780-45EBBAA1CD43}" type="presParOf" srcId="{A5D0E8A5-A129-4B3D-BE7A-9E1660A90BB8}" destId="{0993ABDE-6467-4F2F-9EE4-ADEF6E3BE050}" srcOrd="3" destOrd="0" presId="urn:microsoft.com/office/officeart/2008/layout/AlternatingHexagons"/>
    <dgm:cxn modelId="{1424EBAF-73C6-4B83-97C5-07B36C231071}" type="presParOf" srcId="{A5D0E8A5-A129-4B3D-BE7A-9E1660A90BB8}" destId="{775D4C6B-6F56-4026-B5D5-F8A8A1D4CFD6}" srcOrd="4" destOrd="0" presId="urn:microsoft.com/office/officeart/2008/layout/AlternatingHexagons"/>
    <dgm:cxn modelId="{E470D471-A9C2-4E21-B196-6C13112BCD81}" type="presParOf" srcId="{E60D108D-F95B-46BC-B2E5-5023BABBE629}" destId="{444C029B-7E17-4C87-9456-D9B1B7183CAD}" srcOrd="1" destOrd="0" presId="urn:microsoft.com/office/officeart/2008/layout/AlternatingHexagons"/>
    <dgm:cxn modelId="{A56FCB2A-70DB-4F43-B633-9B756C71AD3A}" type="presParOf" srcId="{E60D108D-F95B-46BC-B2E5-5023BABBE629}" destId="{EFE89AEA-CF63-4249-A2E9-FBCBC34E435F}" srcOrd="2" destOrd="0" presId="urn:microsoft.com/office/officeart/2008/layout/AlternatingHexagons"/>
    <dgm:cxn modelId="{D8E2CA00-6F96-429B-9869-652CD7C692CC}" type="presParOf" srcId="{EFE89AEA-CF63-4249-A2E9-FBCBC34E435F}" destId="{79DE4FDF-8DC6-4860-93B2-2FEA4C6BD37D}" srcOrd="0" destOrd="0" presId="urn:microsoft.com/office/officeart/2008/layout/AlternatingHexagons"/>
    <dgm:cxn modelId="{D5DD89B4-75D7-4CEF-BDF8-590AA368E25D}" type="presParOf" srcId="{EFE89AEA-CF63-4249-A2E9-FBCBC34E435F}" destId="{DB01FA7D-75BC-49D0-9B0D-43418F806223}" srcOrd="1" destOrd="0" presId="urn:microsoft.com/office/officeart/2008/layout/AlternatingHexagons"/>
    <dgm:cxn modelId="{7CE2E4B1-2684-4EE9-81B9-D0682AF05216}" type="presParOf" srcId="{EFE89AEA-CF63-4249-A2E9-FBCBC34E435F}" destId="{E58A88F6-27A3-4AE7-B4F3-252354439A8C}" srcOrd="2" destOrd="0" presId="urn:microsoft.com/office/officeart/2008/layout/AlternatingHexagons"/>
    <dgm:cxn modelId="{AC53F63D-092B-4032-BFDF-0CAED87A5E4D}" type="presParOf" srcId="{EFE89AEA-CF63-4249-A2E9-FBCBC34E435F}" destId="{6EC5359C-DCFA-4B09-BC3B-3FFE7BC390CC}" srcOrd="3" destOrd="0" presId="urn:microsoft.com/office/officeart/2008/layout/AlternatingHexagons"/>
    <dgm:cxn modelId="{40641384-FA88-42DE-9AF2-3985DE083445}" type="presParOf" srcId="{EFE89AEA-CF63-4249-A2E9-FBCBC34E435F}" destId="{3BE343D7-5B8F-45CE-A357-4F0265758DFA}" srcOrd="4" destOrd="0" presId="urn:microsoft.com/office/officeart/2008/layout/AlternatingHexagons"/>
    <dgm:cxn modelId="{1C85CFD8-75B9-4248-84C3-44A457A3B1DF}" type="presParOf" srcId="{E60D108D-F95B-46BC-B2E5-5023BABBE629}" destId="{2AEB0043-05C9-4F99-9512-13E341DC2750}" srcOrd="3" destOrd="0" presId="urn:microsoft.com/office/officeart/2008/layout/AlternatingHexagons"/>
    <dgm:cxn modelId="{8BE62F80-AEEF-4FB8-80AA-693BD66E2E17}" type="presParOf" srcId="{E60D108D-F95B-46BC-B2E5-5023BABBE629}" destId="{B2D9BD45-9E97-41D1-BE6E-24B9D5E6BDD6}" srcOrd="4" destOrd="0" presId="urn:microsoft.com/office/officeart/2008/layout/AlternatingHexagons"/>
    <dgm:cxn modelId="{1B0AA926-8892-4B7F-95D4-CE2E2E56D299}" type="presParOf" srcId="{B2D9BD45-9E97-41D1-BE6E-24B9D5E6BDD6}" destId="{F2F24CC6-95A4-4681-BFF6-A5761EE567E1}" srcOrd="0" destOrd="0" presId="urn:microsoft.com/office/officeart/2008/layout/AlternatingHexagons"/>
    <dgm:cxn modelId="{CBE21CD7-0658-4A5E-81AD-8A00CF212F26}" type="presParOf" srcId="{B2D9BD45-9E97-41D1-BE6E-24B9D5E6BDD6}" destId="{60178287-ED1E-441C-98AC-8487A23F945D}" srcOrd="1" destOrd="0" presId="urn:microsoft.com/office/officeart/2008/layout/AlternatingHexagons"/>
    <dgm:cxn modelId="{815D50EF-A371-4EDD-A470-4D7A43C83BEC}" type="presParOf" srcId="{B2D9BD45-9E97-41D1-BE6E-24B9D5E6BDD6}" destId="{C2E06C6E-8493-425D-B9E1-B4C05AA62E19}" srcOrd="2" destOrd="0" presId="urn:microsoft.com/office/officeart/2008/layout/AlternatingHexagons"/>
    <dgm:cxn modelId="{4A1754E7-9819-4A71-9158-4C45B392EE67}" type="presParOf" srcId="{B2D9BD45-9E97-41D1-BE6E-24B9D5E6BDD6}" destId="{521E29D7-C14F-4144-BA2A-D66E0FA20EE4}" srcOrd="3" destOrd="0" presId="urn:microsoft.com/office/officeart/2008/layout/AlternatingHexagons"/>
    <dgm:cxn modelId="{0143D9A8-0994-40D3-8364-ADF82EC7C233}" type="presParOf" srcId="{B2D9BD45-9E97-41D1-BE6E-24B9D5E6BDD6}" destId="{EE60B8EB-F1C8-4327-B217-BAB14B4B6B26}" srcOrd="4" destOrd="0" presId="urn:microsoft.com/office/officeart/2008/layout/AlternatingHexagons"/>
    <dgm:cxn modelId="{ECB58DD2-0B50-4198-BD1F-6EFEDC0DD706}" type="presParOf" srcId="{E60D108D-F95B-46BC-B2E5-5023BABBE629}" destId="{3E95A611-FA3F-4341-A740-30BC33AED83D}" srcOrd="5" destOrd="0" presId="urn:microsoft.com/office/officeart/2008/layout/AlternatingHexagons"/>
    <dgm:cxn modelId="{88B70199-6E2D-4395-B75F-4723E2E52471}" type="presParOf" srcId="{E60D108D-F95B-46BC-B2E5-5023BABBE629}" destId="{CC51C7F9-1FF6-40A3-BF1D-AF8AA7231E13}" srcOrd="6" destOrd="0" presId="urn:microsoft.com/office/officeart/2008/layout/AlternatingHexagons"/>
    <dgm:cxn modelId="{5A8A7D2A-6032-4A5E-A06D-ACF0BE76233B}" type="presParOf" srcId="{CC51C7F9-1FF6-40A3-BF1D-AF8AA7231E13}" destId="{24A45CD5-A099-4F4C-B278-214B32876318}" srcOrd="0" destOrd="0" presId="urn:microsoft.com/office/officeart/2008/layout/AlternatingHexagons"/>
    <dgm:cxn modelId="{49305BC4-C0A8-4B15-AC65-1C6FF3044709}" type="presParOf" srcId="{CC51C7F9-1FF6-40A3-BF1D-AF8AA7231E13}" destId="{2465E72B-C2AD-41E1-BE3E-6D5420255142}" srcOrd="1" destOrd="0" presId="urn:microsoft.com/office/officeart/2008/layout/AlternatingHexagons"/>
    <dgm:cxn modelId="{B0D0F151-54AF-4D2C-8759-316522C2EF79}" type="presParOf" srcId="{CC51C7F9-1FF6-40A3-BF1D-AF8AA7231E13}" destId="{FC3146AA-E053-4FE9-B85A-11AF288706B5}" srcOrd="2" destOrd="0" presId="urn:microsoft.com/office/officeart/2008/layout/AlternatingHexagons"/>
    <dgm:cxn modelId="{10660657-0E40-4F09-B47D-530F27675635}" type="presParOf" srcId="{CC51C7F9-1FF6-40A3-BF1D-AF8AA7231E13}" destId="{30F04E17-0F4A-486E-99BE-94CA40B4B5FA}" srcOrd="3" destOrd="0" presId="urn:microsoft.com/office/officeart/2008/layout/AlternatingHexagons"/>
    <dgm:cxn modelId="{36C89726-8DBE-4660-8022-905E6655CDC3}" type="presParOf" srcId="{CC51C7F9-1FF6-40A3-BF1D-AF8AA7231E13}" destId="{06CAF440-1827-476D-99D5-59BD7FFA39AF}" srcOrd="4" destOrd="0" presId="urn:microsoft.com/office/officeart/2008/layout/AlternatingHexagons"/>
    <dgm:cxn modelId="{AB41512A-6281-4397-A62E-DC4E46230960}" type="presParOf" srcId="{E60D108D-F95B-46BC-B2E5-5023BABBE629}" destId="{CA24494A-7799-419D-BACB-242C99377DD1}" srcOrd="7" destOrd="0" presId="urn:microsoft.com/office/officeart/2008/layout/AlternatingHexagons"/>
    <dgm:cxn modelId="{C2755414-2302-435E-865B-D35A59E9915E}" type="presParOf" srcId="{E60D108D-F95B-46BC-B2E5-5023BABBE629}" destId="{8F1D88BD-BB90-445C-87C1-0C9ED665B30A}" srcOrd="8" destOrd="0" presId="urn:microsoft.com/office/officeart/2008/layout/AlternatingHexagons"/>
    <dgm:cxn modelId="{C5A68AD0-7869-4C3E-ADCC-701683ACB8A2}" type="presParOf" srcId="{8F1D88BD-BB90-445C-87C1-0C9ED665B30A}" destId="{351EBF62-BDD7-485A-87E9-C34EE6B666CB}" srcOrd="0" destOrd="0" presId="urn:microsoft.com/office/officeart/2008/layout/AlternatingHexagons"/>
    <dgm:cxn modelId="{1868000D-C6EC-4509-AD69-4DA17B2C60CF}" type="presParOf" srcId="{8F1D88BD-BB90-445C-87C1-0C9ED665B30A}" destId="{80E507CE-1AA1-4B41-80DA-D3EC62B3885D}" srcOrd="1" destOrd="0" presId="urn:microsoft.com/office/officeart/2008/layout/AlternatingHexagons"/>
    <dgm:cxn modelId="{0CA61C8A-0E3E-431C-B01D-B127E794B5EC}" type="presParOf" srcId="{8F1D88BD-BB90-445C-87C1-0C9ED665B30A}" destId="{D6A2321A-B2C7-4C86-B467-3C14DBABAC45}" srcOrd="2" destOrd="0" presId="urn:microsoft.com/office/officeart/2008/layout/AlternatingHexagons"/>
    <dgm:cxn modelId="{A51E8CDB-CA8D-413E-811D-7B1252CA9369}" type="presParOf" srcId="{8F1D88BD-BB90-445C-87C1-0C9ED665B30A}" destId="{9047B0D2-DBF7-426E-BC35-3BF4286EC536}" srcOrd="3" destOrd="0" presId="urn:microsoft.com/office/officeart/2008/layout/AlternatingHexagons"/>
    <dgm:cxn modelId="{E5140F51-C3D5-49C9-9764-6D3E73D394D2}" type="presParOf" srcId="{8F1D88BD-BB90-445C-87C1-0C9ED665B30A}" destId="{BC784AF0-4F4E-43A5-8719-94923A53F7B3}"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5D49A-E00C-4DBF-9088-407DF78FDB2E}">
      <dsp:nvSpPr>
        <dsp:cNvPr id="0" name=""/>
        <dsp:cNvSpPr/>
      </dsp:nvSpPr>
      <dsp:spPr>
        <a:xfrm rot="16200000">
          <a:off x="911820" y="879683"/>
          <a:ext cx="3953611" cy="4546747"/>
        </a:xfrm>
        <a:prstGeom prst="round2SameRect">
          <a:avLst>
            <a:gd name="adj1" fmla="val 16670"/>
            <a:gd name="adj2" fmla="val 0"/>
          </a:avLst>
        </a:prstGeom>
        <a:solidFill>
          <a:schemeClr val="accent6">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139700" rIns="125730" bIns="139700" numCol="1" spcCol="1270" anchor="t" anchorCtr="0">
          <a:noAutofit/>
        </a:bodyPr>
        <a:lstStyle/>
        <a:p>
          <a:pPr lvl="0" algn="r" defTabSz="977900" rtl="1">
            <a:lnSpc>
              <a:spcPct val="150000"/>
            </a:lnSpc>
            <a:spcBef>
              <a:spcPct val="0"/>
            </a:spcBef>
            <a:spcAft>
              <a:spcPct val="35000"/>
            </a:spcAft>
          </a:pPr>
          <a:r>
            <a:rPr lang="fa-IR" sz="2200" kern="1200" dirty="0">
              <a:cs typeface="B Nazanin" panose="00000400000000000000" pitchFamily="2" charset="-78"/>
            </a:rPr>
            <a:t>تحقیقات پیشین.......................................17</a:t>
          </a:r>
        </a:p>
        <a:p>
          <a:pPr lvl="0" algn="r" defTabSz="977900" rtl="1">
            <a:lnSpc>
              <a:spcPct val="150000"/>
            </a:lnSpc>
            <a:spcBef>
              <a:spcPct val="0"/>
            </a:spcBef>
            <a:spcAft>
              <a:spcPct val="35000"/>
            </a:spcAft>
          </a:pPr>
          <a:r>
            <a:rPr lang="fa-IR" sz="2200" kern="1200" dirty="0">
              <a:cs typeface="B Nazanin" panose="00000400000000000000" pitchFamily="2" charset="-78"/>
            </a:rPr>
            <a:t>روش انجام طرح وفازبندی.....................20</a:t>
          </a:r>
        </a:p>
        <a:p>
          <a:pPr lvl="0" algn="r" defTabSz="977900" rtl="1">
            <a:lnSpc>
              <a:spcPct val="150000"/>
            </a:lnSpc>
            <a:spcBef>
              <a:spcPct val="0"/>
            </a:spcBef>
            <a:spcAft>
              <a:spcPct val="35000"/>
            </a:spcAft>
          </a:pPr>
          <a:r>
            <a:rPr lang="fa-IR" sz="2200" kern="1200" dirty="0">
              <a:cs typeface="B Nazanin" panose="00000400000000000000" pitchFamily="2" charset="-78"/>
            </a:rPr>
            <a:t>موانع کار....................................................32</a:t>
          </a:r>
        </a:p>
        <a:p>
          <a:pPr lvl="0" algn="r" defTabSz="977900" rtl="1">
            <a:lnSpc>
              <a:spcPct val="150000"/>
            </a:lnSpc>
            <a:spcBef>
              <a:spcPct val="0"/>
            </a:spcBef>
            <a:spcAft>
              <a:spcPct val="35000"/>
            </a:spcAft>
          </a:pPr>
          <a:r>
            <a:rPr lang="fa-IR" sz="2200" kern="1200" dirty="0">
              <a:cs typeface="B Nazanin" panose="00000400000000000000" pitchFamily="2" charset="-78"/>
            </a:rPr>
            <a:t>پیشنهادات ..............................................33</a:t>
          </a:r>
        </a:p>
        <a:p>
          <a:pPr lvl="0" algn="r" defTabSz="977900" rtl="1">
            <a:lnSpc>
              <a:spcPct val="150000"/>
            </a:lnSpc>
            <a:spcBef>
              <a:spcPct val="0"/>
            </a:spcBef>
            <a:spcAft>
              <a:spcPct val="35000"/>
            </a:spcAft>
          </a:pPr>
          <a:r>
            <a:rPr lang="fa-IR" sz="2200" kern="1200" dirty="0">
              <a:cs typeface="B Nazanin" panose="00000400000000000000" pitchFamily="2" charset="-78"/>
            </a:rPr>
            <a:t> منابع .......................................................34</a:t>
          </a:r>
        </a:p>
      </dsp:txBody>
      <dsp:txXfrm rot="5400000">
        <a:off x="808286" y="1369285"/>
        <a:ext cx="4353713" cy="3567543"/>
      </dsp:txXfrm>
    </dsp:sp>
    <dsp:sp modelId="{85B27928-F0DF-45F4-A69B-CD52A8D9D587}">
      <dsp:nvSpPr>
        <dsp:cNvPr id="0" name=""/>
        <dsp:cNvSpPr/>
      </dsp:nvSpPr>
      <dsp:spPr>
        <a:xfrm rot="5400000">
          <a:off x="6351468" y="844816"/>
          <a:ext cx="3887007" cy="4616560"/>
        </a:xfrm>
        <a:prstGeom prst="round2SameRect">
          <a:avLst>
            <a:gd name="adj1" fmla="val 16670"/>
            <a:gd name="adj2" fmla="val 0"/>
          </a:avLst>
        </a:prstGeom>
        <a:solidFill>
          <a:schemeClr val="accent6">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39700" rIns="83820" bIns="139700" numCol="1" spcCol="1270" anchor="t" anchorCtr="0">
          <a:noAutofit/>
        </a:bodyPr>
        <a:lstStyle/>
        <a:p>
          <a:pPr lvl="0" algn="r" defTabSz="977900" rtl="1">
            <a:lnSpc>
              <a:spcPct val="100000"/>
            </a:lnSpc>
            <a:spcBef>
              <a:spcPct val="0"/>
            </a:spcBef>
            <a:spcAft>
              <a:spcPct val="35000"/>
            </a:spcAft>
          </a:pPr>
          <a:r>
            <a:rPr lang="fa-IR" sz="2200" kern="1200" dirty="0">
              <a:cs typeface="B Nazanin" panose="00000400000000000000" pitchFamily="2" charset="-78"/>
            </a:rPr>
            <a:t>مقدمه..............................................4</a:t>
          </a:r>
        </a:p>
        <a:p>
          <a:pPr lvl="0" algn="r" defTabSz="977900" rtl="1">
            <a:lnSpc>
              <a:spcPct val="100000"/>
            </a:lnSpc>
            <a:spcBef>
              <a:spcPct val="0"/>
            </a:spcBef>
            <a:spcAft>
              <a:spcPct val="35000"/>
            </a:spcAft>
          </a:pPr>
          <a:r>
            <a:rPr lang="fa-IR" sz="2200" kern="1200" dirty="0">
              <a:cs typeface="B Nazanin" panose="00000400000000000000" pitchFamily="2" charset="-78"/>
            </a:rPr>
            <a:t>بیان مسئله....................................5</a:t>
          </a:r>
        </a:p>
        <a:p>
          <a:pPr lvl="0" algn="r" defTabSz="977900" rtl="1">
            <a:lnSpc>
              <a:spcPct val="100000"/>
            </a:lnSpc>
            <a:spcBef>
              <a:spcPct val="0"/>
            </a:spcBef>
            <a:spcAft>
              <a:spcPct val="35000"/>
            </a:spcAft>
          </a:pPr>
          <a:r>
            <a:rPr lang="fa-IR" sz="2200" kern="1200" dirty="0">
              <a:cs typeface="B Nazanin" panose="00000400000000000000" pitchFamily="2" charset="-78"/>
            </a:rPr>
            <a:t>ضرورت انجام تحقیق...................6</a:t>
          </a:r>
        </a:p>
        <a:p>
          <a:pPr lvl="0" algn="r" defTabSz="977900" rtl="1">
            <a:lnSpc>
              <a:spcPct val="100000"/>
            </a:lnSpc>
            <a:spcBef>
              <a:spcPct val="0"/>
            </a:spcBef>
            <a:spcAft>
              <a:spcPct val="35000"/>
            </a:spcAft>
          </a:pPr>
          <a:r>
            <a:rPr lang="fa-IR" sz="2200" kern="1200" dirty="0">
              <a:cs typeface="B Nazanin" panose="00000400000000000000" pitchFamily="2" charset="-78"/>
            </a:rPr>
            <a:t>اهداف..............................................7</a:t>
          </a:r>
        </a:p>
        <a:p>
          <a:pPr lvl="0" algn="r" defTabSz="977900" rtl="1">
            <a:lnSpc>
              <a:spcPct val="100000"/>
            </a:lnSpc>
            <a:spcBef>
              <a:spcPct val="0"/>
            </a:spcBef>
            <a:spcAft>
              <a:spcPct val="35000"/>
            </a:spcAft>
          </a:pPr>
          <a:r>
            <a:rPr lang="fa-IR" sz="2200" kern="1200" dirty="0">
              <a:cs typeface="B Nazanin" panose="00000400000000000000" pitchFamily="2" charset="-78"/>
            </a:rPr>
            <a:t>سوالات تحقیق..............................8</a:t>
          </a:r>
        </a:p>
        <a:p>
          <a:pPr lvl="0" algn="r" defTabSz="977900" rtl="1">
            <a:lnSpc>
              <a:spcPct val="100000"/>
            </a:lnSpc>
            <a:spcBef>
              <a:spcPct val="0"/>
            </a:spcBef>
            <a:spcAft>
              <a:spcPct val="35000"/>
            </a:spcAft>
          </a:pPr>
          <a:r>
            <a:rPr lang="fa-IR" sz="2200" kern="1200" dirty="0">
              <a:cs typeface="B Nazanin" panose="00000400000000000000" pitchFamily="2" charset="-78"/>
            </a:rPr>
            <a:t>تعریف واژه.....................................9</a:t>
          </a:r>
        </a:p>
        <a:p>
          <a:pPr lvl="0" algn="ctr" defTabSz="977900" rtl="1">
            <a:lnSpc>
              <a:spcPct val="90000"/>
            </a:lnSpc>
            <a:spcBef>
              <a:spcPct val="0"/>
            </a:spcBef>
            <a:spcAft>
              <a:spcPct val="35000"/>
            </a:spcAft>
          </a:pPr>
          <a:endParaRPr lang="fa-IR" sz="3100" kern="1200" dirty="0"/>
        </a:p>
      </dsp:txBody>
      <dsp:txXfrm rot="-5400000">
        <a:off x="5986692" y="1399374"/>
        <a:ext cx="4426778" cy="3507443"/>
      </dsp:txXfrm>
    </dsp:sp>
    <dsp:sp modelId="{AA7BEAB6-E1B9-4B1D-A447-DA3E03A0E358}">
      <dsp:nvSpPr>
        <dsp:cNvPr id="0" name=""/>
        <dsp:cNvSpPr/>
      </dsp:nvSpPr>
      <dsp:spPr>
        <a:xfrm>
          <a:off x="4057200" y="0"/>
          <a:ext cx="2550988" cy="2550864"/>
        </a:xfrm>
        <a:prstGeom prst="circularArrow">
          <a:avLst>
            <a:gd name="adj1" fmla="val 12500"/>
            <a:gd name="adj2" fmla="val 1142322"/>
            <a:gd name="adj3" fmla="val 20457678"/>
            <a:gd name="adj4" fmla="val 10800000"/>
            <a:gd name="adj5" fmla="val 12500"/>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569DAF-5552-4B21-9BF4-62B0F95B6C65}">
      <dsp:nvSpPr>
        <dsp:cNvPr id="0" name=""/>
        <dsp:cNvSpPr/>
      </dsp:nvSpPr>
      <dsp:spPr>
        <a:xfrm rot="10800000">
          <a:off x="4057200" y="3660152"/>
          <a:ext cx="2550988" cy="2550864"/>
        </a:xfrm>
        <a:prstGeom prst="circularArrow">
          <a:avLst>
            <a:gd name="adj1" fmla="val 12500"/>
            <a:gd name="adj2" fmla="val 1142322"/>
            <a:gd name="adj3" fmla="val 20457678"/>
            <a:gd name="adj4" fmla="val 10800000"/>
            <a:gd name="adj5" fmla="val 12500"/>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39B82-5122-4CCD-8A9A-05BE087D75AA}">
      <dsp:nvSpPr>
        <dsp:cNvPr id="0" name=""/>
        <dsp:cNvSpPr/>
      </dsp:nvSpPr>
      <dsp:spPr>
        <a:xfrm rot="5400000">
          <a:off x="2797422" y="131364"/>
          <a:ext cx="1837266" cy="1598422"/>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fa-IR" sz="1900" b="1" kern="1200"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اسپیروکت</a:t>
          </a:r>
        </a:p>
      </dsp:txBody>
      <dsp:txXfrm rot="-5400000">
        <a:off x="3165931" y="298249"/>
        <a:ext cx="1100248" cy="1264652"/>
      </dsp:txXfrm>
    </dsp:sp>
    <dsp:sp modelId="{FB9FB92B-CC4F-4257-8D20-22C25A126C1F}">
      <dsp:nvSpPr>
        <dsp:cNvPr id="0" name=""/>
        <dsp:cNvSpPr/>
      </dsp:nvSpPr>
      <dsp:spPr>
        <a:xfrm>
          <a:off x="4563770" y="379395"/>
          <a:ext cx="2050389" cy="1102360"/>
        </a:xfrm>
        <a:prstGeom prst="rect">
          <a:avLst/>
        </a:prstGeom>
        <a:noFill/>
        <a:ln>
          <a:noFill/>
        </a:ln>
        <a:effectLst/>
      </dsp:spPr>
      <dsp:style>
        <a:lnRef idx="0">
          <a:scrgbClr r="0" g="0" b="0"/>
        </a:lnRef>
        <a:fillRef idx="0">
          <a:scrgbClr r="0" g="0" b="0"/>
        </a:fillRef>
        <a:effectRef idx="0">
          <a:scrgbClr r="0" g="0" b="0"/>
        </a:effectRef>
        <a:fontRef idx="minor"/>
      </dsp:style>
    </dsp:sp>
    <dsp:sp modelId="{46F21038-524B-4D48-A5B6-EE4316431F38}">
      <dsp:nvSpPr>
        <dsp:cNvPr id="0" name=""/>
        <dsp:cNvSpPr/>
      </dsp:nvSpPr>
      <dsp:spPr>
        <a:xfrm rot="5400000">
          <a:off x="1071126" y="131364"/>
          <a:ext cx="1837266" cy="1598422"/>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ct val="35000"/>
            </a:spcAft>
          </a:pPr>
          <a:r>
            <a:rPr lang="fa-IR" sz="1400" b="1" kern="1200"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سوکسینیبرید کسترینوسلونس </a:t>
          </a:r>
        </a:p>
      </dsp:txBody>
      <dsp:txXfrm rot="-5400000">
        <a:off x="1439635" y="298249"/>
        <a:ext cx="1100248" cy="1264652"/>
      </dsp:txXfrm>
    </dsp:sp>
    <dsp:sp modelId="{10B9985A-C068-4871-84C5-B0747B22D74A}">
      <dsp:nvSpPr>
        <dsp:cNvPr id="0" name=""/>
        <dsp:cNvSpPr/>
      </dsp:nvSpPr>
      <dsp:spPr>
        <a:xfrm rot="5400000">
          <a:off x="1930967" y="1690835"/>
          <a:ext cx="1837266" cy="1598422"/>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fa-IR" sz="1900" b="1" kern="1200"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باکتری</a:t>
          </a:r>
          <a:r>
            <a:rPr lang="fa-IR" sz="1900" b="1" kern="1200" baseline="0"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 های هضم کننده ی پکتین</a:t>
          </a:r>
          <a:endParaRPr lang="fa-IR" sz="1900" b="1" kern="1200" dirty="0">
            <a:solidFill>
              <a:schemeClr val="bg2">
                <a:lumMod val="25000"/>
              </a:schemeClr>
            </a:solidFill>
            <a:effectLst>
              <a:outerShdw blurRad="38100" dist="38100" dir="2700000" algn="tl">
                <a:srgbClr val="000000">
                  <a:alpha val="43137"/>
                </a:srgbClr>
              </a:outerShdw>
            </a:effectLst>
            <a:cs typeface="B Nazanin" panose="00000400000000000000" pitchFamily="2" charset="-78"/>
          </a:endParaRPr>
        </a:p>
      </dsp:txBody>
      <dsp:txXfrm rot="-5400000">
        <a:off x="2299476" y="1857720"/>
        <a:ext cx="1100248" cy="1264652"/>
      </dsp:txXfrm>
    </dsp:sp>
    <dsp:sp modelId="{D8833627-8161-4571-9AE3-0E185DE17365}">
      <dsp:nvSpPr>
        <dsp:cNvPr id="0" name=""/>
        <dsp:cNvSpPr/>
      </dsp:nvSpPr>
      <dsp:spPr>
        <a:xfrm>
          <a:off x="0" y="1938867"/>
          <a:ext cx="1984248" cy="1102360"/>
        </a:xfrm>
        <a:prstGeom prst="rect">
          <a:avLst/>
        </a:prstGeom>
        <a:noFill/>
        <a:ln>
          <a:noFill/>
        </a:ln>
        <a:effectLst/>
      </dsp:spPr>
      <dsp:style>
        <a:lnRef idx="0">
          <a:scrgbClr r="0" g="0" b="0"/>
        </a:lnRef>
        <a:fillRef idx="0">
          <a:scrgbClr r="0" g="0" b="0"/>
        </a:fillRef>
        <a:effectRef idx="0">
          <a:scrgbClr r="0" g="0" b="0"/>
        </a:effectRef>
        <a:fontRef idx="minor"/>
      </dsp:style>
    </dsp:sp>
    <dsp:sp modelId="{2385FF5B-6A2A-4432-BB49-8548062EEF71}">
      <dsp:nvSpPr>
        <dsp:cNvPr id="0" name=""/>
        <dsp:cNvSpPr/>
      </dsp:nvSpPr>
      <dsp:spPr>
        <a:xfrm rot="5400000">
          <a:off x="3657263" y="1690835"/>
          <a:ext cx="1837266" cy="1598422"/>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r>
            <a:rPr lang="fa-IR" sz="2400" b="1" kern="1200"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مولتی پارا</a:t>
          </a:r>
        </a:p>
      </dsp:txBody>
      <dsp:txXfrm rot="-5400000">
        <a:off x="4025772" y="1857720"/>
        <a:ext cx="1100248" cy="1264652"/>
      </dsp:txXfrm>
    </dsp:sp>
    <dsp:sp modelId="{AE8971A5-4D78-4DF4-ADB9-1F695BCEBB06}">
      <dsp:nvSpPr>
        <dsp:cNvPr id="0" name=""/>
        <dsp:cNvSpPr/>
      </dsp:nvSpPr>
      <dsp:spPr>
        <a:xfrm rot="5400000">
          <a:off x="2797422" y="3250307"/>
          <a:ext cx="1837266" cy="1598422"/>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ترپونما بریانتی</a:t>
          </a:r>
        </a:p>
      </dsp:txBody>
      <dsp:txXfrm rot="-5400000">
        <a:off x="3165931" y="3417192"/>
        <a:ext cx="1100248" cy="1264652"/>
      </dsp:txXfrm>
    </dsp:sp>
    <dsp:sp modelId="{B1A9E4C4-41DF-4BFE-B13B-5C62805EB19A}">
      <dsp:nvSpPr>
        <dsp:cNvPr id="0" name=""/>
        <dsp:cNvSpPr/>
      </dsp:nvSpPr>
      <dsp:spPr>
        <a:xfrm>
          <a:off x="4563770" y="3498338"/>
          <a:ext cx="2050389" cy="1102360"/>
        </a:xfrm>
        <a:prstGeom prst="rect">
          <a:avLst/>
        </a:prstGeom>
        <a:noFill/>
        <a:ln>
          <a:noFill/>
        </a:ln>
        <a:effectLst/>
      </dsp:spPr>
      <dsp:style>
        <a:lnRef idx="0">
          <a:scrgbClr r="0" g="0" b="0"/>
        </a:lnRef>
        <a:fillRef idx="0">
          <a:scrgbClr r="0" g="0" b="0"/>
        </a:fillRef>
        <a:effectRef idx="0">
          <a:scrgbClr r="0" g="0" b="0"/>
        </a:effectRef>
        <a:fontRef idx="minor"/>
      </dsp:style>
    </dsp:sp>
    <dsp:sp modelId="{7B3BEC3C-F813-4A63-A575-8291A9F9AD63}">
      <dsp:nvSpPr>
        <dsp:cNvPr id="0" name=""/>
        <dsp:cNvSpPr/>
      </dsp:nvSpPr>
      <dsp:spPr>
        <a:xfrm rot="5400000">
          <a:off x="1071126" y="3250307"/>
          <a:ext cx="1837266" cy="1598422"/>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rtl="1">
            <a:lnSpc>
              <a:spcPct val="90000"/>
            </a:lnSpc>
            <a:spcBef>
              <a:spcPct val="0"/>
            </a:spcBef>
            <a:spcAft>
              <a:spcPct val="35000"/>
            </a:spcAft>
          </a:pPr>
          <a:r>
            <a:rPr lang="fa-IR" sz="2000" b="1" kern="1200"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پپتو استر پتو کوکوس</a:t>
          </a:r>
        </a:p>
      </dsp:txBody>
      <dsp:txXfrm rot="-5400000">
        <a:off x="1439635" y="3417192"/>
        <a:ext cx="1100248" cy="12646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C2AD6-3C1C-4BD6-B3A8-23B1BF39D124}">
      <dsp:nvSpPr>
        <dsp:cNvPr id="0" name=""/>
        <dsp:cNvSpPr/>
      </dsp:nvSpPr>
      <dsp:spPr>
        <a:xfrm rot="5400000">
          <a:off x="10255685" y="249948"/>
          <a:ext cx="2039695" cy="1666895"/>
        </a:xfrm>
        <a:prstGeom prst="hexagon">
          <a:avLst>
            <a:gd name="adj" fmla="val 25000"/>
            <a:gd name="vf" fmla="val 115470"/>
          </a:avLst>
        </a:prstGeom>
        <a:solidFill>
          <a:schemeClr val="accent3">
            <a:alpha val="9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باکتری های تجزیه کننده ی پروتئین</a:t>
          </a:r>
        </a:p>
      </dsp:txBody>
      <dsp:txXfrm rot="-5400000">
        <a:off x="10694512" y="372432"/>
        <a:ext cx="1162041" cy="1421930"/>
      </dsp:txXfrm>
    </dsp:sp>
    <dsp:sp modelId="{D9690493-5B65-4640-90D2-AF02E38C25B1}">
      <dsp:nvSpPr>
        <dsp:cNvPr id="0" name=""/>
        <dsp:cNvSpPr/>
      </dsp:nvSpPr>
      <dsp:spPr>
        <a:xfrm>
          <a:off x="8696395" y="528168"/>
          <a:ext cx="2939019" cy="1580118"/>
        </a:xfrm>
        <a:prstGeom prst="rect">
          <a:avLst/>
        </a:prstGeom>
        <a:noFill/>
        <a:ln>
          <a:noFill/>
        </a:ln>
        <a:effectLst/>
      </dsp:spPr>
      <dsp:style>
        <a:lnRef idx="0">
          <a:scrgbClr r="0" g="0" b="0"/>
        </a:lnRef>
        <a:fillRef idx="0">
          <a:scrgbClr r="0" g="0" b="0"/>
        </a:fillRef>
        <a:effectRef idx="0">
          <a:scrgbClr r="0" g="0" b="0"/>
        </a:effectRef>
        <a:fontRef idx="minor"/>
      </dsp:style>
    </dsp:sp>
    <dsp:sp modelId="{535E73A8-92C0-446C-90ED-FD58B2BB515A}">
      <dsp:nvSpPr>
        <dsp:cNvPr id="0" name=""/>
        <dsp:cNvSpPr/>
      </dsp:nvSpPr>
      <dsp:spPr>
        <a:xfrm rot="5400000">
          <a:off x="5472329" y="-1993904"/>
          <a:ext cx="614376" cy="5082069"/>
        </a:xfrm>
        <a:prstGeom prst="hexagon">
          <a:avLst>
            <a:gd name="adj" fmla="val 25000"/>
            <a:gd name="vf" fmla="val 115470"/>
          </a:avLst>
        </a:prstGeom>
        <a:solidFill>
          <a:schemeClr val="accent3">
            <a:alpha val="90000"/>
            <a:hueOff val="0"/>
            <a:satOff val="0"/>
            <a:lumOff val="0"/>
            <a:alphaOff val="-8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rtl="1">
            <a:lnSpc>
              <a:spcPct val="90000"/>
            </a:lnSpc>
            <a:spcBef>
              <a:spcPct val="0"/>
            </a:spcBef>
            <a:spcAft>
              <a:spcPct val="35000"/>
            </a:spcAft>
          </a:pPr>
          <a:r>
            <a:rPr lang="fa-IR" sz="2100" b="1" kern="1200" dirty="0">
              <a:effectLst>
                <a:outerShdw blurRad="38100" dist="38100" dir="2700000" algn="tl">
                  <a:srgbClr val="000000">
                    <a:alpha val="43137"/>
                  </a:srgbClr>
                </a:outerShdw>
              </a:effectLst>
              <a:cs typeface="B Nazanin" panose="00000400000000000000" pitchFamily="2" charset="-78"/>
            </a:rPr>
            <a:t>باکتری ها</a:t>
          </a:r>
        </a:p>
      </dsp:txBody>
      <dsp:txXfrm rot="-5400000">
        <a:off x="4085494" y="342338"/>
        <a:ext cx="3388046" cy="409584"/>
      </dsp:txXfrm>
    </dsp:sp>
    <dsp:sp modelId="{0C02F65C-C5A9-427B-AA02-2C74D5A44723}">
      <dsp:nvSpPr>
        <dsp:cNvPr id="0" name=""/>
        <dsp:cNvSpPr/>
      </dsp:nvSpPr>
      <dsp:spPr>
        <a:xfrm rot="5400000">
          <a:off x="10409633" y="4683375"/>
          <a:ext cx="2003537" cy="1736112"/>
        </a:xfrm>
        <a:prstGeom prst="hexagon">
          <a:avLst>
            <a:gd name="adj" fmla="val 25000"/>
            <a:gd name="vf" fmla="val 115470"/>
          </a:avLst>
        </a:prstGeom>
        <a:solidFill>
          <a:schemeClr val="accent3">
            <a:alpha val="90000"/>
            <a:hueOff val="0"/>
            <a:satOff val="0"/>
            <a:lumOff val="0"/>
            <a:alphaOff val="-16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باکتری های تجزیه کننده ی چربی</a:t>
          </a:r>
        </a:p>
      </dsp:txBody>
      <dsp:txXfrm rot="-5400000">
        <a:off x="10813386" y="4861300"/>
        <a:ext cx="1196030" cy="1380263"/>
      </dsp:txXfrm>
    </dsp:sp>
    <dsp:sp modelId="{CEFD85E5-A71A-4CD3-979E-2AB49DA7E2A9}">
      <dsp:nvSpPr>
        <dsp:cNvPr id="0" name=""/>
        <dsp:cNvSpPr/>
      </dsp:nvSpPr>
      <dsp:spPr>
        <a:xfrm>
          <a:off x="2154706" y="2466591"/>
          <a:ext cx="2844212" cy="1580118"/>
        </a:xfrm>
        <a:prstGeom prst="rect">
          <a:avLst/>
        </a:prstGeom>
        <a:noFill/>
        <a:ln>
          <a:noFill/>
        </a:ln>
        <a:effectLst/>
      </dsp:spPr>
      <dsp:style>
        <a:lnRef idx="0">
          <a:scrgbClr r="0" g="0" b="0"/>
        </a:lnRef>
        <a:fillRef idx="0">
          <a:scrgbClr r="0" g="0" b="0"/>
        </a:fillRef>
        <a:effectRef idx="0">
          <a:scrgbClr r="0" g="0" b="0"/>
        </a:effectRef>
        <a:fontRef idx="minor"/>
      </dsp:style>
    </dsp:sp>
    <dsp:sp modelId="{049A1CE1-80C4-4876-AF83-74752AE45C37}">
      <dsp:nvSpPr>
        <dsp:cNvPr id="0" name=""/>
        <dsp:cNvSpPr/>
      </dsp:nvSpPr>
      <dsp:spPr>
        <a:xfrm rot="5400000">
          <a:off x="10427560" y="2479338"/>
          <a:ext cx="1739894" cy="1620568"/>
        </a:xfrm>
        <a:prstGeom prst="hexagon">
          <a:avLst>
            <a:gd name="adj" fmla="val 25000"/>
            <a:gd name="vf" fmla="val 115470"/>
          </a:avLst>
        </a:prstGeom>
        <a:solidFill>
          <a:schemeClr val="accent3">
            <a:alpha val="90000"/>
            <a:hueOff val="0"/>
            <a:satOff val="0"/>
            <a:lumOff val="0"/>
            <a:alphaOff val="-24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fa-IR" sz="1800" b="1" kern="1200"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باکتری های تلید کننده ی آمنیاک و اوره</a:t>
          </a:r>
        </a:p>
      </dsp:txBody>
      <dsp:txXfrm rot="-5400000">
        <a:off x="10748056" y="2699715"/>
        <a:ext cx="1098902" cy="1179817"/>
      </dsp:txXfrm>
    </dsp:sp>
    <dsp:sp modelId="{13EE02DB-16A3-487A-B621-6999A8B2CFFF}">
      <dsp:nvSpPr>
        <dsp:cNvPr id="0" name=""/>
        <dsp:cNvSpPr/>
      </dsp:nvSpPr>
      <dsp:spPr>
        <a:xfrm rot="5400000">
          <a:off x="278381" y="788725"/>
          <a:ext cx="2119491" cy="1660159"/>
        </a:xfrm>
        <a:prstGeom prst="hexagon">
          <a:avLst>
            <a:gd name="adj" fmla="val 25000"/>
            <a:gd name="vf" fmla="val 115470"/>
          </a:avLst>
        </a:prstGeom>
        <a:solidFill>
          <a:schemeClr val="accent3">
            <a:alpha val="90000"/>
            <a:hueOff val="0"/>
            <a:satOff val="0"/>
            <a:lumOff val="0"/>
            <a:alphaOff val="-32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باکتری های میله ای هاگ زا</a:t>
          </a:r>
        </a:p>
      </dsp:txBody>
      <dsp:txXfrm rot="-5400000">
        <a:off x="754758" y="874030"/>
        <a:ext cx="1166737" cy="1489549"/>
      </dsp:txXfrm>
    </dsp:sp>
    <dsp:sp modelId="{83D5A001-5DFC-4F69-B06F-5042BCCD191E}">
      <dsp:nvSpPr>
        <dsp:cNvPr id="0" name=""/>
        <dsp:cNvSpPr/>
      </dsp:nvSpPr>
      <dsp:spPr>
        <a:xfrm>
          <a:off x="8696395" y="4701932"/>
          <a:ext cx="2939019" cy="1580118"/>
        </a:xfrm>
        <a:prstGeom prst="rect">
          <a:avLst/>
        </a:prstGeom>
        <a:noFill/>
        <a:ln>
          <a:noFill/>
        </a:ln>
        <a:effectLst/>
      </dsp:spPr>
      <dsp:style>
        <a:lnRef idx="0">
          <a:scrgbClr r="0" g="0" b="0"/>
        </a:lnRef>
        <a:fillRef idx="0">
          <a:scrgbClr r="0" g="0" b="0"/>
        </a:fillRef>
        <a:effectRef idx="0">
          <a:scrgbClr r="0" g="0" b="0"/>
        </a:effectRef>
        <a:fontRef idx="minor"/>
      </dsp:style>
    </dsp:sp>
    <dsp:sp modelId="{28926B08-C6A6-4CA3-883B-3ECF080521E3}">
      <dsp:nvSpPr>
        <dsp:cNvPr id="0" name=""/>
        <dsp:cNvSpPr/>
      </dsp:nvSpPr>
      <dsp:spPr>
        <a:xfrm rot="5400000">
          <a:off x="393589" y="3689477"/>
          <a:ext cx="2003589" cy="1774672"/>
        </a:xfrm>
        <a:prstGeom prst="hexagon">
          <a:avLst>
            <a:gd name="adj" fmla="val 25000"/>
            <a:gd name="vf" fmla="val 115470"/>
          </a:avLst>
        </a:prstGeom>
        <a:solidFill>
          <a:schemeClr val="accent3">
            <a:alpha val="90000"/>
            <a:hueOff val="0"/>
            <a:satOff val="0"/>
            <a:lumOff val="0"/>
            <a:alpha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rtl="1">
            <a:lnSpc>
              <a:spcPct val="90000"/>
            </a:lnSpc>
            <a:spcBef>
              <a:spcPct val="0"/>
            </a:spcBef>
            <a:spcAft>
              <a:spcPct val="35000"/>
            </a:spcAft>
            <a:buNone/>
          </a:pPr>
          <a:r>
            <a:rPr lang="fa-IR" sz="2400" kern="1200" dirty="0">
              <a:solidFill>
                <a:schemeClr val="bg2">
                  <a:lumMod val="25000"/>
                </a:schemeClr>
              </a:solidFill>
              <a:effectLst>
                <a:outerShdw blurRad="38100" dist="38100" dir="2700000" algn="tl">
                  <a:srgbClr val="000000">
                    <a:alpha val="43137"/>
                  </a:srgbClr>
                </a:outerShdw>
              </a:effectLst>
              <a:latin typeface="Trebuchet MS" panose="020B0603020202020204"/>
              <a:ea typeface="+mn-ea"/>
              <a:cs typeface="B Nazanin" panose="00000400000000000000" pitchFamily="2" charset="-78"/>
            </a:rPr>
            <a:t>باکتری های کروی</a:t>
          </a:r>
        </a:p>
      </dsp:txBody>
      <dsp:txXfrm rot="-5400000">
        <a:off x="786929" y="3889874"/>
        <a:ext cx="1216908" cy="137387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38F1F-1F80-4480-B4D2-EB312C72F355}">
      <dsp:nvSpPr>
        <dsp:cNvPr id="0" name=""/>
        <dsp:cNvSpPr/>
      </dsp:nvSpPr>
      <dsp:spPr>
        <a:xfrm>
          <a:off x="2970871" y="630994"/>
          <a:ext cx="5000577" cy="5000577"/>
        </a:xfrm>
        <a:prstGeom prst="blockArc">
          <a:avLst>
            <a:gd name="adj1" fmla="val 13114286"/>
            <a:gd name="adj2" fmla="val 16200000"/>
            <a:gd name="adj3" fmla="val 391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7CC84C8D-EBA9-423A-B156-D3DC4E1E3CD5}">
      <dsp:nvSpPr>
        <dsp:cNvPr id="0" name=""/>
        <dsp:cNvSpPr/>
      </dsp:nvSpPr>
      <dsp:spPr>
        <a:xfrm>
          <a:off x="2970871" y="630994"/>
          <a:ext cx="5000577" cy="5000577"/>
        </a:xfrm>
        <a:prstGeom prst="blockArc">
          <a:avLst>
            <a:gd name="adj1" fmla="val 10028571"/>
            <a:gd name="adj2" fmla="val 13114286"/>
            <a:gd name="adj3" fmla="val 391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157A353E-21C4-4D5A-BE38-E316699CBAA1}">
      <dsp:nvSpPr>
        <dsp:cNvPr id="0" name=""/>
        <dsp:cNvSpPr/>
      </dsp:nvSpPr>
      <dsp:spPr>
        <a:xfrm>
          <a:off x="2970871" y="630994"/>
          <a:ext cx="5000577" cy="5000577"/>
        </a:xfrm>
        <a:prstGeom prst="blockArc">
          <a:avLst>
            <a:gd name="adj1" fmla="val 6942857"/>
            <a:gd name="adj2" fmla="val 10028571"/>
            <a:gd name="adj3" fmla="val 391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CC400C88-D567-45AC-8200-23D93E534438}">
      <dsp:nvSpPr>
        <dsp:cNvPr id="0" name=""/>
        <dsp:cNvSpPr/>
      </dsp:nvSpPr>
      <dsp:spPr>
        <a:xfrm>
          <a:off x="2970871" y="630994"/>
          <a:ext cx="5000577" cy="5000577"/>
        </a:xfrm>
        <a:prstGeom prst="blockArc">
          <a:avLst>
            <a:gd name="adj1" fmla="val 3857143"/>
            <a:gd name="adj2" fmla="val 6942857"/>
            <a:gd name="adj3" fmla="val 391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7712AA1D-71C2-4782-95BF-39E42A6E698E}">
      <dsp:nvSpPr>
        <dsp:cNvPr id="0" name=""/>
        <dsp:cNvSpPr/>
      </dsp:nvSpPr>
      <dsp:spPr>
        <a:xfrm>
          <a:off x="2970871" y="630994"/>
          <a:ext cx="5000577" cy="5000577"/>
        </a:xfrm>
        <a:prstGeom prst="blockArc">
          <a:avLst>
            <a:gd name="adj1" fmla="val 771429"/>
            <a:gd name="adj2" fmla="val 3857143"/>
            <a:gd name="adj3" fmla="val 391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F1FEA1B5-72D4-49A9-BED7-5EF9243F2053}">
      <dsp:nvSpPr>
        <dsp:cNvPr id="0" name=""/>
        <dsp:cNvSpPr/>
      </dsp:nvSpPr>
      <dsp:spPr>
        <a:xfrm>
          <a:off x="2970871" y="630994"/>
          <a:ext cx="5000577" cy="5000577"/>
        </a:xfrm>
        <a:prstGeom prst="blockArc">
          <a:avLst>
            <a:gd name="adj1" fmla="val 19285714"/>
            <a:gd name="adj2" fmla="val 771429"/>
            <a:gd name="adj3" fmla="val 391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38E49630-935B-4E4A-9ACF-5BB461D1BCA5}">
      <dsp:nvSpPr>
        <dsp:cNvPr id="0" name=""/>
        <dsp:cNvSpPr/>
      </dsp:nvSpPr>
      <dsp:spPr>
        <a:xfrm>
          <a:off x="2970871" y="630994"/>
          <a:ext cx="5000577" cy="5000577"/>
        </a:xfrm>
        <a:prstGeom prst="blockArc">
          <a:avLst>
            <a:gd name="adj1" fmla="val 16200000"/>
            <a:gd name="adj2" fmla="val 19285714"/>
            <a:gd name="adj3" fmla="val 391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827ABD99-BA28-4BB8-B4E5-7EDDF33D2D24}">
      <dsp:nvSpPr>
        <dsp:cNvPr id="0" name=""/>
        <dsp:cNvSpPr/>
      </dsp:nvSpPr>
      <dsp:spPr>
        <a:xfrm>
          <a:off x="4169892" y="2161541"/>
          <a:ext cx="2602534" cy="1939483"/>
        </a:xfrm>
        <a:prstGeom prst="ellipse">
          <a:avLst/>
        </a:prstGeom>
        <a:solidFill>
          <a:schemeClr val="accent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b="1" kern="1200" dirty="0">
              <a:solidFill>
                <a:schemeClr val="tx1">
                  <a:lumMod val="85000"/>
                  <a:lumOff val="15000"/>
                </a:schemeClr>
              </a:solidFill>
              <a:cs typeface="B Nazanin" panose="00000400000000000000" pitchFamily="2" charset="-78"/>
            </a:rPr>
            <a:t>آنزیم های لوله گوارش</a:t>
          </a:r>
        </a:p>
      </dsp:txBody>
      <dsp:txXfrm>
        <a:off x="4551024" y="2445572"/>
        <a:ext cx="1840270" cy="1371421"/>
      </dsp:txXfrm>
    </dsp:sp>
    <dsp:sp modelId="{5DA4FB66-4704-4B6B-B651-FC7EB8B0085C}">
      <dsp:nvSpPr>
        <dsp:cNvPr id="0" name=""/>
        <dsp:cNvSpPr/>
      </dsp:nvSpPr>
      <dsp:spPr>
        <a:xfrm>
          <a:off x="4792340" y="1050"/>
          <a:ext cx="1357638" cy="135763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a:solidFill>
                <a:schemeClr val="tx1">
                  <a:lumMod val="85000"/>
                  <a:lumOff val="15000"/>
                </a:schemeClr>
              </a:solidFill>
              <a:cs typeface="B Nazanin" panose="00000400000000000000" pitchFamily="2" charset="-78"/>
            </a:rPr>
            <a:t>مالتوز</a:t>
          </a:r>
        </a:p>
      </dsp:txBody>
      <dsp:txXfrm>
        <a:off x="4991161" y="199871"/>
        <a:ext cx="959996" cy="959996"/>
      </dsp:txXfrm>
    </dsp:sp>
    <dsp:sp modelId="{D7EE0895-4EBE-4E57-BBC0-C16ED8084F6B}">
      <dsp:nvSpPr>
        <dsp:cNvPr id="0" name=""/>
        <dsp:cNvSpPr/>
      </dsp:nvSpPr>
      <dsp:spPr>
        <a:xfrm>
          <a:off x="6708933" y="924032"/>
          <a:ext cx="1357638" cy="135763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a:solidFill>
                <a:schemeClr val="tx1">
                  <a:lumMod val="85000"/>
                  <a:lumOff val="15000"/>
                </a:schemeClr>
              </a:solidFill>
              <a:cs typeface="B Nazanin" panose="00000400000000000000" pitchFamily="2" charset="-78"/>
            </a:rPr>
            <a:t>ساکارز</a:t>
          </a:r>
        </a:p>
      </dsp:txBody>
      <dsp:txXfrm>
        <a:off x="6907754" y="1122853"/>
        <a:ext cx="959996" cy="959996"/>
      </dsp:txXfrm>
    </dsp:sp>
    <dsp:sp modelId="{2A7A961C-9898-47CC-837D-549ED058DE38}">
      <dsp:nvSpPr>
        <dsp:cNvPr id="0" name=""/>
        <dsp:cNvSpPr/>
      </dsp:nvSpPr>
      <dsp:spPr>
        <a:xfrm>
          <a:off x="7182292" y="2997954"/>
          <a:ext cx="1357638" cy="135763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a:solidFill>
                <a:schemeClr val="tx1">
                  <a:lumMod val="85000"/>
                  <a:lumOff val="15000"/>
                </a:schemeClr>
              </a:solidFill>
              <a:cs typeface="B Nazanin" panose="00000400000000000000" pitchFamily="2" charset="-78"/>
            </a:rPr>
            <a:t>سلولاز</a:t>
          </a:r>
        </a:p>
      </dsp:txBody>
      <dsp:txXfrm>
        <a:off x="7381113" y="3196775"/>
        <a:ext cx="959996" cy="959996"/>
      </dsp:txXfrm>
    </dsp:sp>
    <dsp:sp modelId="{89B8FF82-67B0-42E3-81DB-B39A4596261B}">
      <dsp:nvSpPr>
        <dsp:cNvPr id="0" name=""/>
        <dsp:cNvSpPr/>
      </dsp:nvSpPr>
      <dsp:spPr>
        <a:xfrm>
          <a:off x="5678179" y="4661111"/>
          <a:ext cx="1713217" cy="135763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fa-IR" sz="3200" kern="1200" dirty="0">
              <a:solidFill>
                <a:schemeClr val="tx1">
                  <a:lumMod val="85000"/>
                  <a:lumOff val="15000"/>
                </a:schemeClr>
              </a:solidFill>
              <a:cs typeface="B Nazanin" panose="00000400000000000000" pitchFamily="2" charset="-78"/>
            </a:rPr>
            <a:t>کلیمو تریپسین</a:t>
          </a:r>
        </a:p>
      </dsp:txBody>
      <dsp:txXfrm>
        <a:off x="5929074" y="4859932"/>
        <a:ext cx="1211427" cy="959996"/>
      </dsp:txXfrm>
    </dsp:sp>
    <dsp:sp modelId="{BF6AB08D-6F88-4796-A962-4819BAE8886B}">
      <dsp:nvSpPr>
        <dsp:cNvPr id="0" name=""/>
        <dsp:cNvSpPr/>
      </dsp:nvSpPr>
      <dsp:spPr>
        <a:xfrm>
          <a:off x="3728712" y="4661111"/>
          <a:ext cx="1357638" cy="135763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rtl="1">
            <a:lnSpc>
              <a:spcPct val="90000"/>
            </a:lnSpc>
            <a:spcBef>
              <a:spcPct val="0"/>
            </a:spcBef>
            <a:spcAft>
              <a:spcPct val="35000"/>
            </a:spcAft>
          </a:pPr>
          <a:r>
            <a:rPr lang="fa-IR" sz="2600" kern="1200" dirty="0">
              <a:solidFill>
                <a:schemeClr val="tx1">
                  <a:lumMod val="85000"/>
                  <a:lumOff val="15000"/>
                </a:schemeClr>
              </a:solidFill>
              <a:cs typeface="B Nazanin" panose="00000400000000000000" pitchFamily="2" charset="-78"/>
            </a:rPr>
            <a:t>تریپسین</a:t>
          </a:r>
          <a:r>
            <a:rPr lang="fa-IR" sz="2600" kern="1200" dirty="0">
              <a:cs typeface="B Nazanin" panose="00000400000000000000" pitchFamily="2" charset="-78"/>
            </a:rPr>
            <a:t> </a:t>
          </a:r>
        </a:p>
      </dsp:txBody>
      <dsp:txXfrm>
        <a:off x="3927533" y="4859932"/>
        <a:ext cx="959996" cy="959996"/>
      </dsp:txXfrm>
    </dsp:sp>
    <dsp:sp modelId="{9A3E3B9D-7165-4969-A6C6-97C36845CA3D}">
      <dsp:nvSpPr>
        <dsp:cNvPr id="0" name=""/>
        <dsp:cNvSpPr/>
      </dsp:nvSpPr>
      <dsp:spPr>
        <a:xfrm>
          <a:off x="2402388" y="2997954"/>
          <a:ext cx="1357638" cy="135763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a:solidFill>
                <a:schemeClr val="tx1">
                  <a:lumMod val="85000"/>
                  <a:lumOff val="15000"/>
                </a:schemeClr>
              </a:solidFill>
              <a:cs typeface="B Nazanin" panose="00000400000000000000" pitchFamily="2" charset="-78"/>
            </a:rPr>
            <a:t>پپسین</a:t>
          </a:r>
        </a:p>
      </dsp:txBody>
      <dsp:txXfrm>
        <a:off x="2601209" y="3196775"/>
        <a:ext cx="959996" cy="959996"/>
      </dsp:txXfrm>
    </dsp:sp>
    <dsp:sp modelId="{4AD1A056-4BF4-4F7B-8B49-845D1E4902C3}">
      <dsp:nvSpPr>
        <dsp:cNvPr id="0" name=""/>
        <dsp:cNvSpPr/>
      </dsp:nvSpPr>
      <dsp:spPr>
        <a:xfrm>
          <a:off x="2875748" y="924032"/>
          <a:ext cx="1357638" cy="135763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a:solidFill>
                <a:schemeClr val="tx1">
                  <a:lumMod val="85000"/>
                  <a:lumOff val="15000"/>
                </a:schemeClr>
              </a:solidFill>
              <a:cs typeface="B Nazanin" panose="00000400000000000000" pitchFamily="2" charset="-78"/>
            </a:rPr>
            <a:t>آمیلاز</a:t>
          </a:r>
          <a:r>
            <a:rPr lang="fa-IR" sz="2800" kern="1200" dirty="0">
              <a:cs typeface="B Nazanin" panose="00000400000000000000" pitchFamily="2" charset="-78"/>
            </a:rPr>
            <a:t> 
</a:t>
          </a:r>
        </a:p>
      </dsp:txBody>
      <dsp:txXfrm>
        <a:off x="3074569" y="1122853"/>
        <a:ext cx="959996" cy="95999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605EB-06E0-4864-B00C-FA1CE0425151}">
      <dsp:nvSpPr>
        <dsp:cNvPr id="0" name=""/>
        <dsp:cNvSpPr/>
      </dsp:nvSpPr>
      <dsp:spPr>
        <a:xfrm rot="5400000">
          <a:off x="4128973" y="-3213197"/>
          <a:ext cx="1648174" cy="8181712"/>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Font typeface="Wingdings" panose="05000000000000000000" pitchFamily="2" charset="2"/>
            <a:buChar char="••"/>
          </a:pPr>
          <a:r>
            <a:rPr lang="fa-IR" sz="2000" b="1" kern="1200" dirty="0">
              <a:solidFill>
                <a:srgbClr val="0070C0"/>
              </a:solidFill>
              <a:cs typeface="B Nazanin" panose="00000400000000000000" pitchFamily="2" charset="-78"/>
            </a:rPr>
            <a:t>هنری فورد 
 1990 
ساخت پلاستیک های زیستی با منشا گیاهی</a:t>
          </a:r>
          <a:endParaRPr lang="fa-IR" sz="2800" b="1" kern="1200" dirty="0">
            <a:solidFill>
              <a:schemeClr val="accent3">
                <a:lumMod val="75000"/>
              </a:schemeClr>
            </a:solidFill>
            <a:cs typeface="B Nazanin" panose="00000400000000000000" pitchFamily="2" charset="-78"/>
          </a:endParaRPr>
        </a:p>
      </dsp:txBody>
      <dsp:txXfrm rot="-5400000">
        <a:off x="862205" y="134028"/>
        <a:ext cx="8101255" cy="1487260"/>
      </dsp:txXfrm>
    </dsp:sp>
    <dsp:sp modelId="{200DD109-64EF-4FE3-9AA4-69317A491F45}">
      <dsp:nvSpPr>
        <dsp:cNvPr id="0" name=""/>
        <dsp:cNvSpPr/>
      </dsp:nvSpPr>
      <dsp:spPr>
        <a:xfrm>
          <a:off x="9061968" y="617574"/>
          <a:ext cx="2640591" cy="800776"/>
        </a:xfrm>
        <a:prstGeom prst="roundRect">
          <a:avLst/>
        </a:prstGeom>
        <a:solidFill>
          <a:schemeClr val="accent6"/>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fa-IR" sz="2400" b="1" kern="1200" dirty="0">
              <a:solidFill>
                <a:schemeClr val="tx1">
                  <a:lumMod val="85000"/>
                  <a:lumOff val="15000"/>
                </a:schemeClr>
              </a:solidFill>
              <a:cs typeface="B Nazanin" panose="00000400000000000000" pitchFamily="2" charset="-78"/>
            </a:rPr>
            <a:t>پلاستیک زیستی</a:t>
          </a:r>
        </a:p>
      </dsp:txBody>
      <dsp:txXfrm>
        <a:off x="9101059" y="656665"/>
        <a:ext cx="2562409" cy="722594"/>
      </dsp:txXfrm>
    </dsp:sp>
    <dsp:sp modelId="{3314446A-4A3A-4E75-AAD5-E998A1F2AB74}">
      <dsp:nvSpPr>
        <dsp:cNvPr id="0" name=""/>
        <dsp:cNvSpPr/>
      </dsp:nvSpPr>
      <dsp:spPr>
        <a:xfrm rot="5400000">
          <a:off x="3779151" y="-1679597"/>
          <a:ext cx="2014340" cy="9066811"/>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r" defTabSz="844550" rtl="1">
            <a:lnSpc>
              <a:spcPct val="90000"/>
            </a:lnSpc>
            <a:spcBef>
              <a:spcPct val="0"/>
            </a:spcBef>
            <a:spcAft>
              <a:spcPct val="15000"/>
            </a:spcAft>
            <a:buChar char="••"/>
          </a:pPr>
          <a:endParaRPr lang="fa-IR" sz="1900" kern="1200" dirty="0"/>
        </a:p>
        <a:p>
          <a:pPr marL="228600" lvl="1" indent="-228600" algn="r" defTabSz="889000" rtl="1">
            <a:lnSpc>
              <a:spcPct val="90000"/>
            </a:lnSpc>
            <a:spcBef>
              <a:spcPct val="0"/>
            </a:spcBef>
            <a:spcAft>
              <a:spcPct val="15000"/>
            </a:spcAft>
            <a:buFont typeface="Wingdings" panose="05000000000000000000" pitchFamily="2" charset="2"/>
            <a:buChar char="••"/>
          </a:pPr>
          <a:r>
            <a:rPr lang="fa-IR" sz="2000" b="1" kern="1200" dirty="0">
              <a:solidFill>
                <a:srgbClr val="0070C0"/>
              </a:solidFill>
              <a:cs typeface="B Nazanin" panose="00000400000000000000" pitchFamily="2" charset="-78"/>
            </a:rPr>
            <a:t>فدریکا برتوکینی 
 2017 
کرم موم خوار توانایی تجزیه ی پلاستیک را دارد 
دانشمندان به دنبال عامل تجزیه کننده در این کرم ها هستند </a:t>
          </a:r>
        </a:p>
      </dsp:txBody>
      <dsp:txXfrm rot="-5400000">
        <a:off x="252916" y="1944970"/>
        <a:ext cx="8968479" cy="1817676"/>
      </dsp:txXfrm>
    </dsp:sp>
    <dsp:sp modelId="{76229878-E0F1-40B0-A9F9-EB6D41E30541}">
      <dsp:nvSpPr>
        <dsp:cNvPr id="0" name=""/>
        <dsp:cNvSpPr/>
      </dsp:nvSpPr>
      <dsp:spPr>
        <a:xfrm>
          <a:off x="9290699" y="2139051"/>
          <a:ext cx="2504330" cy="629254"/>
        </a:xfrm>
        <a:prstGeom prst="roundRect">
          <a:avLst/>
        </a:prstGeom>
        <a:solidFill>
          <a:schemeClr val="accent6"/>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rtl="1">
            <a:lnSpc>
              <a:spcPct val="90000"/>
            </a:lnSpc>
            <a:spcBef>
              <a:spcPct val="0"/>
            </a:spcBef>
            <a:spcAft>
              <a:spcPct val="35000"/>
            </a:spcAft>
          </a:pPr>
          <a:r>
            <a:rPr lang="fa-IR" sz="3300" b="1" kern="1200" dirty="0">
              <a:solidFill>
                <a:schemeClr val="tx1">
                  <a:lumMod val="85000"/>
                  <a:lumOff val="15000"/>
                </a:schemeClr>
              </a:solidFill>
              <a:cs typeface="B Nazanin" panose="00000400000000000000" pitchFamily="2" charset="-78"/>
            </a:rPr>
            <a:t>کرم موم خوار</a:t>
          </a:r>
        </a:p>
      </dsp:txBody>
      <dsp:txXfrm>
        <a:off x="9321417" y="2169769"/>
        <a:ext cx="2442894" cy="567818"/>
      </dsp:txXfrm>
    </dsp:sp>
    <dsp:sp modelId="{9227EA24-132B-4DE0-9A66-60D4E8F11DAE}">
      <dsp:nvSpPr>
        <dsp:cNvPr id="0" name=""/>
        <dsp:cNvSpPr/>
      </dsp:nvSpPr>
      <dsp:spPr>
        <a:xfrm rot="5400000">
          <a:off x="3602735" y="313325"/>
          <a:ext cx="2334500" cy="9539971"/>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r" defTabSz="1066800" rtl="1">
            <a:lnSpc>
              <a:spcPct val="90000"/>
            </a:lnSpc>
            <a:spcBef>
              <a:spcPct val="0"/>
            </a:spcBef>
            <a:spcAft>
              <a:spcPct val="15000"/>
            </a:spcAft>
            <a:buFont typeface="Wingdings" panose="05000000000000000000" pitchFamily="2" charset="2"/>
            <a:buChar char="••"/>
          </a:pPr>
          <a:r>
            <a:rPr lang="fa-IR" sz="2400" b="1" kern="1200" dirty="0">
              <a:solidFill>
                <a:srgbClr val="0070C0"/>
              </a:solidFill>
              <a:cs typeface="B Nazanin" panose="00000400000000000000" pitchFamily="2" charset="-78"/>
            </a:rPr>
            <a:t> جان مک گیهن و همکاران</a:t>
          </a:r>
          <a:endParaRPr lang="fa-IR" sz="2000" b="1" kern="1200" dirty="0">
            <a:solidFill>
              <a:srgbClr val="0070C0"/>
            </a:solidFill>
            <a:cs typeface="B Nazanin" panose="00000400000000000000" pitchFamily="2" charset="-78"/>
          </a:endParaRPr>
        </a:p>
        <a:p>
          <a:pPr marL="228600" lvl="1" indent="-228600" algn="r" defTabSz="1066800" rtl="1">
            <a:lnSpc>
              <a:spcPct val="90000"/>
            </a:lnSpc>
            <a:spcBef>
              <a:spcPct val="0"/>
            </a:spcBef>
            <a:spcAft>
              <a:spcPct val="15000"/>
            </a:spcAft>
            <a:buFont typeface="Wingdings" panose="05000000000000000000" pitchFamily="2" charset="2"/>
            <a:buChar char="••"/>
          </a:pPr>
          <a:r>
            <a:rPr lang="fa-IR" sz="2400" b="1" kern="1200" dirty="0">
              <a:solidFill>
                <a:srgbClr val="0070C0"/>
              </a:solidFill>
              <a:cs typeface="B Nazanin" panose="00000400000000000000" pitchFamily="2" charset="-78"/>
            </a:rPr>
            <a:t> 2016
باکتری های به جا مانده منطقه ی بازیافت بطری در شهر بندری ساکای ژاپن توانایی هضم پلاستیک را دارند. دانشمندان در تلاش هستند نحوه ی تکامل آنزیم پتاز توسط این باکتری  را پیدا کنند </a:t>
          </a:r>
          <a:endParaRPr lang="fa-IR" sz="2000" b="1" kern="1200" dirty="0">
            <a:solidFill>
              <a:srgbClr val="0070C0"/>
            </a:solidFill>
            <a:cs typeface="B Nazanin" panose="00000400000000000000" pitchFamily="2" charset="-78"/>
          </a:endParaRPr>
        </a:p>
      </dsp:txBody>
      <dsp:txXfrm rot="-5400000">
        <a:off x="0" y="4030022"/>
        <a:ext cx="9426010" cy="2106578"/>
      </dsp:txXfrm>
    </dsp:sp>
    <dsp:sp modelId="{7A065129-A30C-478E-AE84-D35BD73EEF38}">
      <dsp:nvSpPr>
        <dsp:cNvPr id="0" name=""/>
        <dsp:cNvSpPr/>
      </dsp:nvSpPr>
      <dsp:spPr>
        <a:xfrm>
          <a:off x="9403958" y="4605199"/>
          <a:ext cx="2111683" cy="882759"/>
        </a:xfrm>
        <a:prstGeom prst="roundRect">
          <a:avLst/>
        </a:prstGeom>
        <a:solidFill>
          <a:schemeClr val="accent6"/>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fa-IR" sz="2000" b="1" kern="1200" dirty="0">
              <a:solidFill>
                <a:schemeClr val="tx1">
                  <a:lumMod val="85000"/>
                  <a:lumOff val="15000"/>
                </a:schemeClr>
              </a:solidFill>
              <a:cs typeface="B Nazanin" panose="00000400000000000000" pitchFamily="2" charset="-78"/>
            </a:rPr>
            <a:t>باکتری های پلاستیک خوار</a:t>
          </a:r>
        </a:p>
      </dsp:txBody>
      <dsp:txXfrm>
        <a:off x="9447051" y="4648292"/>
        <a:ext cx="2025497" cy="79657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7773C-2CA2-42E9-9AB1-6C8E563CB107}">
      <dsp:nvSpPr>
        <dsp:cNvPr id="0" name=""/>
        <dsp:cNvSpPr/>
      </dsp:nvSpPr>
      <dsp:spPr>
        <a:xfrm>
          <a:off x="2001382" y="0"/>
          <a:ext cx="4520548" cy="4520548"/>
        </a:xfrm>
        <a:prstGeom prst="triangle">
          <a:avLst/>
        </a:prstGeom>
        <a:solidFill>
          <a:schemeClr val="accent6">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EF9977-9715-4CF3-BC2B-6967DA2B2A96}">
      <dsp:nvSpPr>
        <dsp:cNvPr id="0" name=""/>
        <dsp:cNvSpPr/>
      </dsp:nvSpPr>
      <dsp:spPr>
        <a:xfrm>
          <a:off x="4422856" y="471912"/>
          <a:ext cx="2423850" cy="1029024"/>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b="1" kern="1200" dirty="0">
              <a:solidFill>
                <a:srgbClr val="0070C0"/>
              </a:solidFill>
              <a:cs typeface="B Nazanin" panose="00000400000000000000" pitchFamily="2" charset="-78"/>
            </a:rPr>
            <a:t>هزینه ی بالای انجام طرح های داده شده </a:t>
          </a:r>
          <a:endParaRPr lang="en-US" sz="1800" b="1" kern="1200" dirty="0">
            <a:solidFill>
              <a:srgbClr val="0070C0"/>
            </a:solidFill>
            <a:cs typeface="B Nazanin" panose="00000400000000000000" pitchFamily="2" charset="-78"/>
          </a:endParaRPr>
        </a:p>
      </dsp:txBody>
      <dsp:txXfrm>
        <a:off x="4473089" y="522145"/>
        <a:ext cx="2323384" cy="928558"/>
      </dsp:txXfrm>
    </dsp:sp>
    <dsp:sp modelId="{8AEA8FCD-4119-477C-BA9C-8A2EA4A7B863}">
      <dsp:nvSpPr>
        <dsp:cNvPr id="0" name=""/>
        <dsp:cNvSpPr/>
      </dsp:nvSpPr>
      <dsp:spPr>
        <a:xfrm>
          <a:off x="4384819" y="1811213"/>
          <a:ext cx="2310987" cy="840325"/>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kern="1200" dirty="0">
              <a:solidFill>
                <a:srgbClr val="0070C0"/>
              </a:solidFill>
              <a:cs typeface="B Nazanin" panose="00000400000000000000" pitchFamily="2" charset="-78"/>
            </a:rPr>
            <a:t>محدودیت زمانی</a:t>
          </a:r>
          <a:endParaRPr lang="en-US" sz="2000" b="1" kern="1200" dirty="0">
            <a:solidFill>
              <a:srgbClr val="0070C0"/>
            </a:solidFill>
            <a:cs typeface="B Nazanin" panose="00000400000000000000" pitchFamily="2" charset="-78"/>
          </a:endParaRPr>
        </a:p>
      </dsp:txBody>
      <dsp:txXfrm>
        <a:off x="4425840" y="1852234"/>
        <a:ext cx="2228945" cy="758283"/>
      </dsp:txXfrm>
    </dsp:sp>
    <dsp:sp modelId="{9D4C18CE-AA4F-472F-AC7D-927D365B0731}">
      <dsp:nvSpPr>
        <dsp:cNvPr id="0" name=""/>
        <dsp:cNvSpPr/>
      </dsp:nvSpPr>
      <dsp:spPr>
        <a:xfrm>
          <a:off x="4368791" y="2833718"/>
          <a:ext cx="2531981" cy="977624"/>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0" kern="1200" dirty="0">
              <a:solidFill>
                <a:srgbClr val="0070C0"/>
              </a:solidFill>
              <a:cs typeface="B Nazanin" panose="00000400000000000000" pitchFamily="2" charset="-78"/>
            </a:rPr>
            <a:t>ترجمه ی مقالات غیر فارسی دشوار بود</a:t>
          </a:r>
          <a:endParaRPr lang="en-US" sz="2000" b="0" kern="1200" dirty="0">
            <a:solidFill>
              <a:srgbClr val="0070C0"/>
            </a:solidFill>
            <a:cs typeface="B Nazanin" panose="00000400000000000000" pitchFamily="2" charset="-78"/>
          </a:endParaRPr>
        </a:p>
      </dsp:txBody>
      <dsp:txXfrm>
        <a:off x="4416515" y="2881442"/>
        <a:ext cx="2436533" cy="88217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0E8DE-7BB8-418D-854C-829EAD4C3127}">
      <dsp:nvSpPr>
        <dsp:cNvPr id="0" name=""/>
        <dsp:cNvSpPr/>
      </dsp:nvSpPr>
      <dsp:spPr>
        <a:xfrm rot="5400000">
          <a:off x="1563563" y="1834495"/>
          <a:ext cx="1622452" cy="1847105"/>
        </a:xfrm>
        <a:prstGeom prst="bentUpArrow">
          <a:avLst>
            <a:gd name="adj1" fmla="val 32840"/>
            <a:gd name="adj2" fmla="val 25000"/>
            <a:gd name="adj3" fmla="val 35780"/>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28C190-AA2F-4E3F-AAD8-FAEE171992FA}">
      <dsp:nvSpPr>
        <dsp:cNvPr id="0" name=""/>
        <dsp:cNvSpPr/>
      </dsp:nvSpPr>
      <dsp:spPr>
        <a:xfrm>
          <a:off x="1133712" y="35973"/>
          <a:ext cx="2731255" cy="1911790"/>
        </a:xfrm>
        <a:prstGeom prst="roundRect">
          <a:avLst>
            <a:gd name="adj" fmla="val 16670"/>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rtl="1">
            <a:lnSpc>
              <a:spcPct val="90000"/>
            </a:lnSpc>
            <a:spcBef>
              <a:spcPct val="0"/>
            </a:spcBef>
            <a:spcAft>
              <a:spcPct val="35000"/>
            </a:spcAft>
          </a:pPr>
          <a:r>
            <a:rPr lang="fa-IR" sz="5200" kern="1200" dirty="0">
              <a:solidFill>
                <a:schemeClr val="tx1"/>
              </a:solidFill>
              <a:cs typeface="B Nazanin" panose="00000400000000000000" pitchFamily="2" charset="-78"/>
            </a:rPr>
            <a:t>پیشنهادات</a:t>
          </a:r>
        </a:p>
      </dsp:txBody>
      <dsp:txXfrm>
        <a:off x="1227055" y="129316"/>
        <a:ext cx="2544569" cy="1725104"/>
      </dsp:txXfrm>
    </dsp:sp>
    <dsp:sp modelId="{152A9228-B980-42A7-BB60-E96DB5A3A28A}">
      <dsp:nvSpPr>
        <dsp:cNvPr id="0" name=""/>
        <dsp:cNvSpPr/>
      </dsp:nvSpPr>
      <dsp:spPr>
        <a:xfrm>
          <a:off x="3864967" y="218306"/>
          <a:ext cx="1986454" cy="1545193"/>
        </a:xfrm>
        <a:prstGeom prst="rect">
          <a:avLst/>
        </a:prstGeom>
        <a:noFill/>
        <a:ln>
          <a:noFill/>
        </a:ln>
        <a:effectLst/>
      </dsp:spPr>
      <dsp:style>
        <a:lnRef idx="0">
          <a:scrgbClr r="0" g="0" b="0"/>
        </a:lnRef>
        <a:fillRef idx="0">
          <a:scrgbClr r="0" g="0" b="0"/>
        </a:fillRef>
        <a:effectRef idx="0">
          <a:scrgbClr r="0" g="0" b="0"/>
        </a:effectRef>
        <a:fontRef idx="minor"/>
      </dsp:style>
    </dsp:sp>
    <dsp:sp modelId="{EF656499-2839-4C5B-A587-EA16BB759913}">
      <dsp:nvSpPr>
        <dsp:cNvPr id="0" name=""/>
        <dsp:cNvSpPr/>
      </dsp:nvSpPr>
      <dsp:spPr>
        <a:xfrm rot="5400000">
          <a:off x="3909743" y="3998972"/>
          <a:ext cx="1622452" cy="1847105"/>
        </a:xfrm>
        <a:prstGeom prst="bentUpArrow">
          <a:avLst>
            <a:gd name="adj1" fmla="val 32840"/>
            <a:gd name="adj2" fmla="val 25000"/>
            <a:gd name="adj3" fmla="val 35780"/>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9F8335-5CE3-4A5B-A2B7-C679AB15D427}">
      <dsp:nvSpPr>
        <dsp:cNvPr id="0" name=""/>
        <dsp:cNvSpPr/>
      </dsp:nvSpPr>
      <dsp:spPr>
        <a:xfrm>
          <a:off x="3299751" y="2183544"/>
          <a:ext cx="2731255" cy="1911790"/>
        </a:xfrm>
        <a:prstGeom prst="roundRect">
          <a:avLst>
            <a:gd name="adj" fmla="val 16670"/>
          </a:avLst>
        </a:prstGeom>
        <a:solidFill>
          <a:schemeClr val="accent6">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rtl="1">
            <a:lnSpc>
              <a:spcPct val="90000"/>
            </a:lnSpc>
            <a:spcBef>
              <a:spcPct val="0"/>
            </a:spcBef>
            <a:spcAft>
              <a:spcPct val="35000"/>
            </a:spcAft>
          </a:pPr>
          <a:r>
            <a:rPr lang="fa-IR" sz="5200" kern="1200" dirty="0">
              <a:solidFill>
                <a:schemeClr val="accent6">
                  <a:lumMod val="50000"/>
                </a:schemeClr>
              </a:solidFill>
              <a:cs typeface="B Nazanin" panose="00000400000000000000" pitchFamily="2" charset="-78"/>
            </a:rPr>
            <a:t>1</a:t>
          </a:r>
        </a:p>
      </dsp:txBody>
      <dsp:txXfrm>
        <a:off x="3393094" y="2276887"/>
        <a:ext cx="2544569" cy="1725104"/>
      </dsp:txXfrm>
    </dsp:sp>
    <dsp:sp modelId="{C4A3A454-466B-4C66-86AD-21E6A44C310B}">
      <dsp:nvSpPr>
        <dsp:cNvPr id="0" name=""/>
        <dsp:cNvSpPr/>
      </dsp:nvSpPr>
      <dsp:spPr>
        <a:xfrm>
          <a:off x="6181141" y="2366851"/>
          <a:ext cx="5332995" cy="1545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285750" lvl="1" indent="-285750" algn="ctr" defTabSz="1422400" rtl="1">
            <a:lnSpc>
              <a:spcPct val="90000"/>
            </a:lnSpc>
            <a:spcBef>
              <a:spcPct val="0"/>
            </a:spcBef>
            <a:spcAft>
              <a:spcPct val="15000"/>
            </a:spcAft>
            <a:buChar char="••"/>
          </a:pPr>
          <a:r>
            <a:rPr lang="fa-IR" sz="3200" b="0" kern="1200" dirty="0">
              <a:solidFill>
                <a:srgbClr val="0070C0"/>
              </a:solidFill>
              <a:cs typeface="B Nazanin" panose="00000400000000000000" pitchFamily="2" charset="-78"/>
            </a:rPr>
            <a:t>ساخت دستگاهی با الگوریتم دستگاه گوارش نشخوارکنندگان استفاده از محصول نهایی به عنوان ماده ی تجزیه کننده ی آن </a:t>
          </a:r>
        </a:p>
      </dsp:txBody>
      <dsp:txXfrm>
        <a:off x="6181141" y="2366851"/>
        <a:ext cx="5332995" cy="1545193"/>
      </dsp:txXfrm>
    </dsp:sp>
    <dsp:sp modelId="{A7FE3DEA-10CC-416E-9064-97CCE6675475}">
      <dsp:nvSpPr>
        <dsp:cNvPr id="0" name=""/>
        <dsp:cNvSpPr/>
      </dsp:nvSpPr>
      <dsp:spPr>
        <a:xfrm>
          <a:off x="5662714" y="4331116"/>
          <a:ext cx="2731255" cy="1911790"/>
        </a:xfrm>
        <a:prstGeom prst="roundRect">
          <a:avLst>
            <a:gd name="adj" fmla="val 16670"/>
          </a:avLst>
        </a:prstGeom>
        <a:solidFill>
          <a:schemeClr val="accent6">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rtl="1">
            <a:lnSpc>
              <a:spcPct val="90000"/>
            </a:lnSpc>
            <a:spcBef>
              <a:spcPct val="0"/>
            </a:spcBef>
            <a:spcAft>
              <a:spcPct val="35000"/>
            </a:spcAft>
          </a:pPr>
          <a:r>
            <a:rPr lang="fa-IR" sz="5200" kern="1200" dirty="0">
              <a:solidFill>
                <a:schemeClr val="accent6">
                  <a:lumMod val="50000"/>
                </a:schemeClr>
              </a:solidFill>
              <a:cs typeface="B Nazanin" panose="00000400000000000000" pitchFamily="2" charset="-78"/>
            </a:rPr>
            <a:t>2</a:t>
          </a:r>
        </a:p>
      </dsp:txBody>
      <dsp:txXfrm>
        <a:off x="5756057" y="4424459"/>
        <a:ext cx="2544569" cy="1725104"/>
      </dsp:txXfrm>
    </dsp:sp>
    <dsp:sp modelId="{2D91F52C-8C4E-4563-8893-56C46C19E8FF}">
      <dsp:nvSpPr>
        <dsp:cNvPr id="0" name=""/>
        <dsp:cNvSpPr/>
      </dsp:nvSpPr>
      <dsp:spPr>
        <a:xfrm>
          <a:off x="8393969" y="4513448"/>
          <a:ext cx="1986454" cy="1545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r" defTabSz="1244600" rtl="1">
            <a:lnSpc>
              <a:spcPct val="90000"/>
            </a:lnSpc>
            <a:spcBef>
              <a:spcPct val="0"/>
            </a:spcBef>
            <a:spcAft>
              <a:spcPct val="15000"/>
            </a:spcAft>
            <a:buChar char="••"/>
          </a:pPr>
          <a:endParaRPr lang="fa-IR" sz="2800" kern="1200" dirty="0"/>
        </a:p>
      </dsp:txBody>
      <dsp:txXfrm>
        <a:off x="8393969" y="4513448"/>
        <a:ext cx="1986454" cy="154519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2941F-AF3E-444A-9AC4-1309468F5C31}">
      <dsp:nvSpPr>
        <dsp:cNvPr id="0" name=""/>
        <dsp:cNvSpPr/>
      </dsp:nvSpPr>
      <dsp:spPr>
        <a:xfrm rot="5400000">
          <a:off x="8214042" y="827930"/>
          <a:ext cx="1844701" cy="1730955"/>
        </a:xfrm>
        <a:prstGeom prst="hexagon">
          <a:avLst>
            <a:gd name="adj" fmla="val 25000"/>
            <a:gd name="vf" fmla="val 115470"/>
          </a:avLst>
        </a:prstGeom>
        <a:solidFill>
          <a:schemeClr val="accent6">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fa-IR" sz="2300" kern="1200" dirty="0">
              <a:solidFill>
                <a:schemeClr val="tx1">
                  <a:lumMod val="75000"/>
                  <a:lumOff val="25000"/>
                </a:schemeClr>
              </a:solidFill>
              <a:cs typeface="B Nazanin" panose="00000400000000000000" pitchFamily="2" charset="-78"/>
            </a:rPr>
            <a:t>مشکل</a:t>
          </a:r>
        </a:p>
      </dsp:txBody>
      <dsp:txXfrm rot="-5400000">
        <a:off x="8550513" y="1069028"/>
        <a:ext cx="1171759" cy="1248759"/>
      </dsp:txXfrm>
    </dsp:sp>
    <dsp:sp modelId="{6BF66E86-34A2-4259-A679-EE1C5A73C776}">
      <dsp:nvSpPr>
        <dsp:cNvPr id="0" name=""/>
        <dsp:cNvSpPr/>
      </dsp:nvSpPr>
      <dsp:spPr>
        <a:xfrm>
          <a:off x="2478497" y="871800"/>
          <a:ext cx="6089913" cy="1688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a:solidFill>
                <a:srgbClr val="0070C0"/>
              </a:solidFill>
              <a:cs typeface="B Nazanin" panose="00000400000000000000" pitchFamily="2" charset="-78"/>
            </a:rPr>
            <a:t>تجزیه ناپذیر بودن اکثر پلاستیک ها و ایجاد آلودگی و مشکلات زیستی </a:t>
          </a:r>
        </a:p>
      </dsp:txBody>
      <dsp:txXfrm>
        <a:off x="2478497" y="871800"/>
        <a:ext cx="6089913" cy="1688514"/>
      </dsp:txXfrm>
    </dsp:sp>
    <dsp:sp modelId="{F5F1CCFA-30FE-4FB2-AC5C-BD02337A0140}">
      <dsp:nvSpPr>
        <dsp:cNvPr id="0" name=""/>
        <dsp:cNvSpPr/>
      </dsp:nvSpPr>
      <dsp:spPr>
        <a:xfrm rot="5400000" flipH="1">
          <a:off x="5088353" y="-779657"/>
          <a:ext cx="889030" cy="2448345"/>
        </a:xfrm>
        <a:prstGeom prst="hexagon">
          <a:avLst>
            <a:gd name="adj" fmla="val 25000"/>
            <a:gd name="vf" fmla="val 115470"/>
          </a:avLst>
        </a:prstGeom>
        <a:solidFill>
          <a:schemeClr val="accent5">
            <a:hueOff val="4737107"/>
            <a:satOff val="-9514"/>
            <a:lumOff val="555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rtl="1">
            <a:lnSpc>
              <a:spcPct val="90000"/>
            </a:lnSpc>
            <a:spcBef>
              <a:spcPct val="0"/>
            </a:spcBef>
            <a:spcAft>
              <a:spcPct val="35000"/>
            </a:spcAft>
          </a:pPr>
          <a:endParaRPr lang="fa-IR" sz="3600" kern="1200" dirty="0"/>
        </a:p>
      </dsp:txBody>
      <dsp:txXfrm rot="-5400000">
        <a:off x="4716753" y="148172"/>
        <a:ext cx="1632230" cy="592686"/>
      </dsp:txXfrm>
    </dsp:sp>
    <dsp:sp modelId="{EF712B28-69F2-4CA6-A773-4AEA914B3C1D}">
      <dsp:nvSpPr>
        <dsp:cNvPr id="0" name=""/>
        <dsp:cNvSpPr/>
      </dsp:nvSpPr>
      <dsp:spPr>
        <a:xfrm rot="5400000">
          <a:off x="6538435" y="3724375"/>
          <a:ext cx="1659302" cy="1731469"/>
        </a:xfrm>
        <a:prstGeom prst="hexagon">
          <a:avLst>
            <a:gd name="adj" fmla="val 25000"/>
            <a:gd name="vf" fmla="val 115470"/>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fa-IR" sz="2300" b="1" kern="1200" dirty="0">
              <a:solidFill>
                <a:schemeClr val="tx1">
                  <a:lumMod val="75000"/>
                  <a:lumOff val="25000"/>
                </a:schemeClr>
              </a:solidFill>
              <a:cs typeface="B Nazanin" panose="00000400000000000000" pitchFamily="2" charset="-78"/>
            </a:rPr>
            <a:t>راهکار های پیشنهادی </a:t>
          </a:r>
        </a:p>
      </dsp:txBody>
      <dsp:txXfrm rot="-5400000">
        <a:off x="6790930" y="4037008"/>
        <a:ext cx="1154313" cy="1106202"/>
      </dsp:txXfrm>
    </dsp:sp>
    <dsp:sp modelId="{D8196183-06C2-4F11-A146-71988AB4A1A7}">
      <dsp:nvSpPr>
        <dsp:cNvPr id="0" name=""/>
        <dsp:cNvSpPr/>
      </dsp:nvSpPr>
      <dsp:spPr>
        <a:xfrm>
          <a:off x="2323668" y="2448362"/>
          <a:ext cx="5292134" cy="1340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a:solidFill>
                <a:srgbClr val="0070C0"/>
              </a:solidFill>
              <a:cs typeface="B Nazanin" panose="00000400000000000000" pitchFamily="2" charset="-78"/>
            </a:rPr>
            <a:t>سوزاندن،بازیافت و تولید پلاستیک تجزیه پذیر</a:t>
          </a:r>
        </a:p>
      </dsp:txBody>
      <dsp:txXfrm>
        <a:off x="2323668" y="2448362"/>
        <a:ext cx="5292134" cy="1340426"/>
      </dsp:txXfrm>
    </dsp:sp>
    <dsp:sp modelId="{1772E61A-7778-4961-ABB5-7C562509DCC3}">
      <dsp:nvSpPr>
        <dsp:cNvPr id="0" name=""/>
        <dsp:cNvSpPr/>
      </dsp:nvSpPr>
      <dsp:spPr>
        <a:xfrm rot="5400000">
          <a:off x="7337999" y="2392213"/>
          <a:ext cx="1802319" cy="1575975"/>
        </a:xfrm>
        <a:prstGeom prst="hexagon">
          <a:avLst>
            <a:gd name="adj" fmla="val 25000"/>
            <a:gd name="vf" fmla="val 115470"/>
          </a:avLst>
        </a:prstGeom>
        <a:solidFill>
          <a:schemeClr val="accent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r>
            <a:rPr lang="fa-IR" sz="2400" b="1" kern="1200" dirty="0">
              <a:solidFill>
                <a:schemeClr val="tx1">
                  <a:lumMod val="75000"/>
                  <a:lumOff val="25000"/>
                </a:schemeClr>
              </a:solidFill>
              <a:cs typeface="B Nazanin" panose="00000400000000000000" pitchFamily="2" charset="-78"/>
            </a:rPr>
            <a:t>راهکار های فعلی</a:t>
          </a:r>
        </a:p>
      </dsp:txBody>
      <dsp:txXfrm rot="-5400000">
        <a:off x="7697340" y="2560567"/>
        <a:ext cx="1083637" cy="12392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94BD5-39FE-4A10-BB12-E3425337C3C4}">
      <dsp:nvSpPr>
        <dsp:cNvPr id="0" name=""/>
        <dsp:cNvSpPr/>
      </dsp:nvSpPr>
      <dsp:spPr>
        <a:xfrm>
          <a:off x="1556" y="2051407"/>
          <a:ext cx="1701374" cy="1163428"/>
        </a:xfrm>
        <a:prstGeom prst="roundRect">
          <a:avLst>
            <a:gd name="adj" fmla="val 10000"/>
          </a:avLst>
        </a:prstGeom>
        <a:solidFill>
          <a:schemeClr val="accent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dirty="0">
              <a:solidFill>
                <a:schemeClr val="tx1"/>
              </a:solidFill>
            </a:rPr>
            <a:t>انواع پلاستیک </a:t>
          </a:r>
        </a:p>
      </dsp:txBody>
      <dsp:txXfrm>
        <a:off x="35632" y="2085483"/>
        <a:ext cx="1633222" cy="1095276"/>
      </dsp:txXfrm>
    </dsp:sp>
    <dsp:sp modelId="{B19D5797-AE31-4A67-BED7-EC97AEB06C62}">
      <dsp:nvSpPr>
        <dsp:cNvPr id="0" name=""/>
        <dsp:cNvSpPr/>
      </dsp:nvSpPr>
      <dsp:spPr>
        <a:xfrm rot="19457599">
          <a:off x="1648104" y="2452784"/>
          <a:ext cx="583305" cy="20236"/>
        </a:xfrm>
        <a:custGeom>
          <a:avLst/>
          <a:gdLst/>
          <a:ahLst/>
          <a:cxnLst/>
          <a:rect l="0" t="0" r="0" b="0"/>
          <a:pathLst>
            <a:path>
              <a:moveTo>
                <a:pt x="0" y="10118"/>
              </a:moveTo>
              <a:lnTo>
                <a:pt x="583305" y="1011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1925175" y="2448320"/>
        <a:ext cx="29165" cy="29165"/>
      </dsp:txXfrm>
    </dsp:sp>
    <dsp:sp modelId="{061D6BD3-AFB0-4D73-8F8E-2261412DBEDA}">
      <dsp:nvSpPr>
        <dsp:cNvPr id="0" name=""/>
        <dsp:cNvSpPr/>
      </dsp:nvSpPr>
      <dsp:spPr>
        <a:xfrm>
          <a:off x="2176584" y="1996650"/>
          <a:ext cx="1685542" cy="59206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a:solidFill>
                <a:schemeClr val="tx1"/>
              </a:solidFill>
            </a:rPr>
            <a:t>ترموست ها</a:t>
          </a:r>
        </a:p>
      </dsp:txBody>
      <dsp:txXfrm>
        <a:off x="2193925" y="2013991"/>
        <a:ext cx="1650860" cy="557384"/>
      </dsp:txXfrm>
    </dsp:sp>
    <dsp:sp modelId="{D3A689E0-F573-4645-ABBB-D5393F40DD0B}">
      <dsp:nvSpPr>
        <dsp:cNvPr id="0" name=""/>
        <dsp:cNvSpPr/>
      </dsp:nvSpPr>
      <dsp:spPr>
        <a:xfrm rot="2142401">
          <a:off x="1648104" y="2793222"/>
          <a:ext cx="583305" cy="20236"/>
        </a:xfrm>
        <a:custGeom>
          <a:avLst/>
          <a:gdLst/>
          <a:ahLst/>
          <a:cxnLst/>
          <a:rect l="0" t="0" r="0" b="0"/>
          <a:pathLst>
            <a:path>
              <a:moveTo>
                <a:pt x="0" y="10118"/>
              </a:moveTo>
              <a:lnTo>
                <a:pt x="583305" y="1011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1925175" y="2788758"/>
        <a:ext cx="29165" cy="29165"/>
      </dsp:txXfrm>
    </dsp:sp>
    <dsp:sp modelId="{1DCEDDE2-BB3A-41F2-8826-21698D6335E7}">
      <dsp:nvSpPr>
        <dsp:cNvPr id="0" name=""/>
        <dsp:cNvSpPr/>
      </dsp:nvSpPr>
      <dsp:spPr>
        <a:xfrm>
          <a:off x="2176584" y="2677527"/>
          <a:ext cx="1939930" cy="59206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a:solidFill>
                <a:schemeClr val="tx1"/>
              </a:solidFill>
              <a:latin typeface="B Nazanin"/>
            </a:rPr>
            <a:t>ترموپلاستیک ها</a:t>
          </a:r>
        </a:p>
      </dsp:txBody>
      <dsp:txXfrm>
        <a:off x="2193925" y="2694868"/>
        <a:ext cx="1905248" cy="557384"/>
      </dsp:txXfrm>
    </dsp:sp>
    <dsp:sp modelId="{8915DD8B-5662-4783-9846-547BF0F26B2D}">
      <dsp:nvSpPr>
        <dsp:cNvPr id="0" name=""/>
        <dsp:cNvSpPr/>
      </dsp:nvSpPr>
      <dsp:spPr>
        <a:xfrm rot="534922">
          <a:off x="4113616" y="3000623"/>
          <a:ext cx="479841" cy="20236"/>
        </a:xfrm>
        <a:custGeom>
          <a:avLst/>
          <a:gdLst/>
          <a:ahLst/>
          <a:cxnLst/>
          <a:rect l="0" t="0" r="0" b="0"/>
          <a:pathLst>
            <a:path>
              <a:moveTo>
                <a:pt x="0" y="10118"/>
              </a:moveTo>
              <a:lnTo>
                <a:pt x="479841" y="10118"/>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4341540" y="2998746"/>
        <a:ext cx="23992" cy="23992"/>
      </dsp:txXfrm>
    </dsp:sp>
    <dsp:sp modelId="{325677CA-3BC9-4C75-AFD6-F3A193E0DF37}">
      <dsp:nvSpPr>
        <dsp:cNvPr id="0" name=""/>
        <dsp:cNvSpPr/>
      </dsp:nvSpPr>
      <dsp:spPr>
        <a:xfrm>
          <a:off x="4590559" y="2751890"/>
          <a:ext cx="1184133" cy="59206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en-US" sz="1800" b="1" kern="1200" dirty="0">
              <a:solidFill>
                <a:schemeClr val="tx1"/>
              </a:solidFill>
            </a:rPr>
            <a:t>PET</a:t>
          </a:r>
          <a:endParaRPr lang="fa-IR" sz="1800" b="1" kern="1200" dirty="0">
            <a:solidFill>
              <a:schemeClr val="tx1"/>
            </a:solidFill>
          </a:endParaRPr>
        </a:p>
      </dsp:txBody>
      <dsp:txXfrm>
        <a:off x="4607900" y="2769231"/>
        <a:ext cx="1149451" cy="5573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51327-4CCF-4061-9533-BB9F356A9089}">
      <dsp:nvSpPr>
        <dsp:cNvPr id="0" name=""/>
        <dsp:cNvSpPr/>
      </dsp:nvSpPr>
      <dsp:spPr>
        <a:xfrm>
          <a:off x="4282706" y="2227589"/>
          <a:ext cx="2199067" cy="1692228"/>
        </a:xfrm>
        <a:prstGeom prst="ellipse">
          <a:avLst/>
        </a:prstGeom>
        <a:solidFill>
          <a:schemeClr val="accent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fa-IR" sz="3200" b="1" kern="1200" dirty="0">
              <a:solidFill>
                <a:schemeClr val="bg2">
                  <a:lumMod val="10000"/>
                </a:schemeClr>
              </a:solidFill>
              <a:cs typeface="B Nazanin" panose="00000400000000000000" pitchFamily="2" charset="-78"/>
            </a:rPr>
            <a:t>روند تجزیه پلاستیک</a:t>
          </a:r>
        </a:p>
      </dsp:txBody>
      <dsp:txXfrm>
        <a:off x="4604752" y="2475410"/>
        <a:ext cx="1554975" cy="1196586"/>
      </dsp:txXfrm>
    </dsp:sp>
    <dsp:sp modelId="{C23EEBCD-CD72-41DF-B7FE-5EC3E080FE66}">
      <dsp:nvSpPr>
        <dsp:cNvPr id="0" name=""/>
        <dsp:cNvSpPr/>
      </dsp:nvSpPr>
      <dsp:spPr>
        <a:xfrm rot="16200000">
          <a:off x="5126263" y="1957223"/>
          <a:ext cx="511954" cy="28777"/>
        </a:xfrm>
        <a:custGeom>
          <a:avLst/>
          <a:gdLst/>
          <a:ahLst/>
          <a:cxnLst/>
          <a:rect l="0" t="0" r="0" b="0"/>
          <a:pathLst>
            <a:path>
              <a:moveTo>
                <a:pt x="0" y="14388"/>
              </a:moveTo>
              <a:lnTo>
                <a:pt x="511954" y="1438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5369441" y="1958813"/>
        <a:ext cx="25597" cy="25597"/>
      </dsp:txXfrm>
    </dsp:sp>
    <dsp:sp modelId="{580F768D-8CE5-4ECD-A652-2F819EF372C9}">
      <dsp:nvSpPr>
        <dsp:cNvPr id="0" name=""/>
        <dsp:cNvSpPr/>
      </dsp:nvSpPr>
      <dsp:spPr>
        <a:xfrm>
          <a:off x="4536126" y="23406"/>
          <a:ext cx="1692228" cy="169222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0" kern="1200" dirty="0">
              <a:solidFill>
                <a:schemeClr val="bg2">
                  <a:lumMod val="10000"/>
                </a:schemeClr>
              </a:solidFill>
              <a:cs typeface="B Nazanin" panose="00000400000000000000" pitchFamily="2" charset="-78"/>
            </a:rPr>
            <a:t>دفن زباله </a:t>
          </a:r>
        </a:p>
      </dsp:txBody>
      <dsp:txXfrm>
        <a:off x="4783947" y="271227"/>
        <a:ext cx="1196586" cy="1196586"/>
      </dsp:txXfrm>
    </dsp:sp>
    <dsp:sp modelId="{15993F5E-0846-49F1-B04C-FFE94AC4F956}">
      <dsp:nvSpPr>
        <dsp:cNvPr id="0" name=""/>
        <dsp:cNvSpPr/>
      </dsp:nvSpPr>
      <dsp:spPr>
        <a:xfrm rot="19800000">
          <a:off x="6238809" y="2465904"/>
          <a:ext cx="342495" cy="28777"/>
        </a:xfrm>
        <a:custGeom>
          <a:avLst/>
          <a:gdLst/>
          <a:ahLst/>
          <a:cxnLst/>
          <a:rect l="0" t="0" r="0" b="0"/>
          <a:pathLst>
            <a:path>
              <a:moveTo>
                <a:pt x="0" y="14388"/>
              </a:moveTo>
              <a:lnTo>
                <a:pt x="342495" y="1438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6401494" y="2471730"/>
        <a:ext cx="17124" cy="17124"/>
      </dsp:txXfrm>
    </dsp:sp>
    <dsp:sp modelId="{21ED86C8-21D7-41D7-9C9D-BC5FD55C2507}">
      <dsp:nvSpPr>
        <dsp:cNvPr id="0" name=""/>
        <dsp:cNvSpPr/>
      </dsp:nvSpPr>
      <dsp:spPr>
        <a:xfrm>
          <a:off x="6445004" y="1125497"/>
          <a:ext cx="1692228" cy="169222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0" kern="1200" dirty="0">
              <a:solidFill>
                <a:schemeClr val="bg2">
                  <a:lumMod val="10000"/>
                </a:schemeClr>
              </a:solidFill>
              <a:cs typeface="B Nazanin" panose="00000400000000000000" pitchFamily="2" charset="-78"/>
            </a:rPr>
            <a:t>چرخه ی مکانیکی</a:t>
          </a:r>
        </a:p>
      </dsp:txBody>
      <dsp:txXfrm>
        <a:off x="6692825" y="1373318"/>
        <a:ext cx="1196586" cy="1196586"/>
      </dsp:txXfrm>
    </dsp:sp>
    <dsp:sp modelId="{3B171BC2-B98A-43F6-8BA1-28888F9DBDBB}">
      <dsp:nvSpPr>
        <dsp:cNvPr id="0" name=""/>
        <dsp:cNvSpPr/>
      </dsp:nvSpPr>
      <dsp:spPr>
        <a:xfrm rot="1800000">
          <a:off x="6238809" y="3652725"/>
          <a:ext cx="342495" cy="28777"/>
        </a:xfrm>
        <a:custGeom>
          <a:avLst/>
          <a:gdLst/>
          <a:ahLst/>
          <a:cxnLst/>
          <a:rect l="0" t="0" r="0" b="0"/>
          <a:pathLst>
            <a:path>
              <a:moveTo>
                <a:pt x="0" y="14388"/>
              </a:moveTo>
              <a:lnTo>
                <a:pt x="342495" y="1438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6401494" y="3658551"/>
        <a:ext cx="17124" cy="17124"/>
      </dsp:txXfrm>
    </dsp:sp>
    <dsp:sp modelId="{FDEDF18C-0D5F-4476-B8F7-AB6DE176672C}">
      <dsp:nvSpPr>
        <dsp:cNvPr id="0" name=""/>
        <dsp:cNvSpPr/>
      </dsp:nvSpPr>
      <dsp:spPr>
        <a:xfrm>
          <a:off x="6445004" y="3329680"/>
          <a:ext cx="1692228" cy="169222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dirty="0">
              <a:solidFill>
                <a:schemeClr val="bg2">
                  <a:lumMod val="10000"/>
                </a:schemeClr>
              </a:solidFill>
              <a:cs typeface="B Nazanin" panose="00000400000000000000" pitchFamily="2" charset="-78"/>
            </a:rPr>
            <a:t>چرخه ی بیولوژیکی</a:t>
          </a:r>
        </a:p>
      </dsp:txBody>
      <dsp:txXfrm>
        <a:off x="6692825" y="3577501"/>
        <a:ext cx="1196586" cy="1196586"/>
      </dsp:txXfrm>
    </dsp:sp>
    <dsp:sp modelId="{CAED1675-71E0-4C22-A18A-9D91CE9A2612}">
      <dsp:nvSpPr>
        <dsp:cNvPr id="0" name=""/>
        <dsp:cNvSpPr/>
      </dsp:nvSpPr>
      <dsp:spPr>
        <a:xfrm rot="5400000">
          <a:off x="5126263" y="4161406"/>
          <a:ext cx="511954" cy="28777"/>
        </a:xfrm>
        <a:custGeom>
          <a:avLst/>
          <a:gdLst/>
          <a:ahLst/>
          <a:cxnLst/>
          <a:rect l="0" t="0" r="0" b="0"/>
          <a:pathLst>
            <a:path>
              <a:moveTo>
                <a:pt x="0" y="14388"/>
              </a:moveTo>
              <a:lnTo>
                <a:pt x="511954" y="1438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5369441" y="4162995"/>
        <a:ext cx="25597" cy="25597"/>
      </dsp:txXfrm>
    </dsp:sp>
    <dsp:sp modelId="{B5B99C58-EF5D-40F8-94A3-0207C0DAC1D4}">
      <dsp:nvSpPr>
        <dsp:cNvPr id="0" name=""/>
        <dsp:cNvSpPr/>
      </dsp:nvSpPr>
      <dsp:spPr>
        <a:xfrm>
          <a:off x="4536126" y="4431771"/>
          <a:ext cx="1692228" cy="169222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dirty="0">
              <a:solidFill>
                <a:schemeClr val="bg2">
                  <a:lumMod val="10000"/>
                </a:schemeClr>
              </a:solidFill>
              <a:cs typeface="B Nazanin" panose="00000400000000000000" pitchFamily="2" charset="-78"/>
            </a:rPr>
            <a:t>بازیافت</a:t>
          </a:r>
        </a:p>
      </dsp:txBody>
      <dsp:txXfrm>
        <a:off x="4783947" y="4679592"/>
        <a:ext cx="1196586" cy="1196586"/>
      </dsp:txXfrm>
    </dsp:sp>
    <dsp:sp modelId="{0D86B6E5-9C88-4E1E-BCC3-6C90515A3E0B}">
      <dsp:nvSpPr>
        <dsp:cNvPr id="0" name=""/>
        <dsp:cNvSpPr/>
      </dsp:nvSpPr>
      <dsp:spPr>
        <a:xfrm rot="9035082">
          <a:off x="4308011" y="3608553"/>
          <a:ext cx="200192" cy="28777"/>
        </a:xfrm>
        <a:custGeom>
          <a:avLst/>
          <a:gdLst/>
          <a:ahLst/>
          <a:cxnLst/>
          <a:rect l="0" t="0" r="0" b="0"/>
          <a:pathLst>
            <a:path>
              <a:moveTo>
                <a:pt x="0" y="14388"/>
              </a:moveTo>
              <a:lnTo>
                <a:pt x="200192" y="1438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4403103" y="3617936"/>
        <a:ext cx="10009" cy="10009"/>
      </dsp:txXfrm>
    </dsp:sp>
    <dsp:sp modelId="{9869375C-5191-4761-9564-01A1C9DCA68D}">
      <dsp:nvSpPr>
        <dsp:cNvPr id="0" name=""/>
        <dsp:cNvSpPr/>
      </dsp:nvSpPr>
      <dsp:spPr>
        <a:xfrm>
          <a:off x="2448213" y="3303475"/>
          <a:ext cx="2051657" cy="169222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dirty="0">
              <a:solidFill>
                <a:schemeClr val="bg2">
                  <a:lumMod val="10000"/>
                </a:schemeClr>
              </a:solidFill>
              <a:cs typeface="B Nazanin" panose="00000400000000000000" pitchFamily="2" charset="-78"/>
            </a:rPr>
            <a:t>چرخه ی حرارتی (سوزاندن)</a:t>
          </a:r>
        </a:p>
      </dsp:txBody>
      <dsp:txXfrm>
        <a:off x="2748671" y="3551296"/>
        <a:ext cx="1450741" cy="1196586"/>
      </dsp:txXfrm>
    </dsp:sp>
    <dsp:sp modelId="{E9373BCD-FB2D-43C6-906B-D7AB522581E9}">
      <dsp:nvSpPr>
        <dsp:cNvPr id="0" name=""/>
        <dsp:cNvSpPr/>
      </dsp:nvSpPr>
      <dsp:spPr>
        <a:xfrm rot="12695832">
          <a:off x="4201231" y="2439850"/>
          <a:ext cx="347946" cy="28777"/>
        </a:xfrm>
        <a:custGeom>
          <a:avLst/>
          <a:gdLst/>
          <a:ahLst/>
          <a:cxnLst/>
          <a:rect l="0" t="0" r="0" b="0"/>
          <a:pathLst>
            <a:path>
              <a:moveTo>
                <a:pt x="0" y="14388"/>
              </a:moveTo>
              <a:lnTo>
                <a:pt x="347946" y="1438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4366506" y="2445540"/>
        <a:ext cx="17397" cy="17397"/>
      </dsp:txXfrm>
    </dsp:sp>
    <dsp:sp modelId="{86699FBE-D372-4144-8A3A-2C6FA23B7A51}">
      <dsp:nvSpPr>
        <dsp:cNvPr id="0" name=""/>
        <dsp:cNvSpPr/>
      </dsp:nvSpPr>
      <dsp:spPr>
        <a:xfrm>
          <a:off x="2660228" y="1073655"/>
          <a:ext cx="1692228" cy="169222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0" kern="1200" dirty="0">
              <a:solidFill>
                <a:schemeClr val="bg2">
                  <a:lumMod val="10000"/>
                </a:schemeClr>
              </a:solidFill>
              <a:cs typeface="B Nazanin" panose="00000400000000000000" pitchFamily="2" charset="-78"/>
            </a:rPr>
            <a:t>چرخه ی شیمیایی</a:t>
          </a:r>
        </a:p>
      </dsp:txBody>
      <dsp:txXfrm>
        <a:off x="2908049" y="1321476"/>
        <a:ext cx="1196586" cy="11965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8E630-1969-4301-B2ED-2D9E40E840C6}">
      <dsp:nvSpPr>
        <dsp:cNvPr id="0" name=""/>
        <dsp:cNvSpPr/>
      </dsp:nvSpPr>
      <dsp:spPr>
        <a:xfrm>
          <a:off x="815931" y="345949"/>
          <a:ext cx="2668505" cy="2697623"/>
        </a:xfrm>
        <a:prstGeom prst="blockArc">
          <a:avLst>
            <a:gd name="adj1" fmla="val 10608423"/>
            <a:gd name="adj2" fmla="val 16464451"/>
            <a:gd name="adj3" fmla="val 4638"/>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BD0479A3-2632-4AF6-A513-D26E5FAEFDE9}">
      <dsp:nvSpPr>
        <dsp:cNvPr id="0" name=""/>
        <dsp:cNvSpPr/>
      </dsp:nvSpPr>
      <dsp:spPr>
        <a:xfrm>
          <a:off x="844846" y="396539"/>
          <a:ext cx="2611470" cy="2611470"/>
        </a:xfrm>
        <a:prstGeom prst="blockArc">
          <a:avLst>
            <a:gd name="adj1" fmla="val 5136622"/>
            <a:gd name="adj2" fmla="val 10628702"/>
            <a:gd name="adj3" fmla="val 4638"/>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584F1193-978A-4F97-BC64-041269799F70}">
      <dsp:nvSpPr>
        <dsp:cNvPr id="0" name=""/>
        <dsp:cNvSpPr/>
      </dsp:nvSpPr>
      <dsp:spPr>
        <a:xfrm>
          <a:off x="963517" y="320713"/>
          <a:ext cx="2806625" cy="2766696"/>
        </a:xfrm>
        <a:prstGeom prst="blockArc">
          <a:avLst>
            <a:gd name="adj1" fmla="val 21359"/>
            <a:gd name="adj2" fmla="val 5720202"/>
            <a:gd name="adj3" fmla="val 4638"/>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81A08408-E780-4707-AE55-9DC5D2F52990}">
      <dsp:nvSpPr>
        <dsp:cNvPr id="0" name=""/>
        <dsp:cNvSpPr/>
      </dsp:nvSpPr>
      <dsp:spPr>
        <a:xfrm>
          <a:off x="963751" y="345957"/>
          <a:ext cx="2806390" cy="2694071"/>
        </a:xfrm>
        <a:prstGeom prst="blockArc">
          <a:avLst>
            <a:gd name="adj1" fmla="val 15879482"/>
            <a:gd name="adj2" fmla="val 51193"/>
            <a:gd name="adj3" fmla="val 4638"/>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F59634A0-83C4-4AC3-9C88-1B4B3F9283D7}">
      <dsp:nvSpPr>
        <dsp:cNvPr id="0" name=""/>
        <dsp:cNvSpPr/>
      </dsp:nvSpPr>
      <dsp:spPr>
        <a:xfrm>
          <a:off x="1456205" y="1187215"/>
          <a:ext cx="1583993" cy="1022636"/>
        </a:xfrm>
        <a:prstGeom prst="ellipse">
          <a:avLst/>
        </a:prstGeom>
        <a:solidFill>
          <a:schemeClr val="accent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a-IR" sz="2400" b="1" kern="1200" dirty="0">
              <a:solidFill>
                <a:srgbClr val="0070C0"/>
              </a:solidFill>
              <a:cs typeface="B Nazanin" panose="00000400000000000000" pitchFamily="2" charset="-78"/>
            </a:rPr>
            <a:t>معده چهار قسمتی</a:t>
          </a:r>
          <a:endParaRPr lang="en-US" sz="2400" b="1" kern="1200" dirty="0">
            <a:solidFill>
              <a:srgbClr val="0070C0"/>
            </a:solidFill>
            <a:cs typeface="B Nazanin" panose="00000400000000000000" pitchFamily="2" charset="-78"/>
          </a:endParaRPr>
        </a:p>
      </dsp:txBody>
      <dsp:txXfrm>
        <a:off x="1688175" y="1336977"/>
        <a:ext cx="1120053" cy="723112"/>
      </dsp:txXfrm>
    </dsp:sp>
    <dsp:sp modelId="{3006B9FD-A963-471B-B13B-3AF144E1CD97}">
      <dsp:nvSpPr>
        <dsp:cNvPr id="0" name=""/>
        <dsp:cNvSpPr/>
      </dsp:nvSpPr>
      <dsp:spPr>
        <a:xfrm>
          <a:off x="1747704" y="-106846"/>
          <a:ext cx="1000995" cy="105985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a-IR" sz="1400" b="1" kern="1200" dirty="0">
              <a:solidFill>
                <a:schemeClr val="tx1"/>
              </a:solidFill>
            </a:rPr>
            <a:t>شکمبه</a:t>
          </a:r>
          <a:endParaRPr lang="en-US" sz="1400" b="1" kern="1200" dirty="0">
            <a:solidFill>
              <a:schemeClr val="tx1"/>
            </a:solidFill>
          </a:endParaRPr>
        </a:p>
      </dsp:txBody>
      <dsp:txXfrm>
        <a:off x="1894296" y="48366"/>
        <a:ext cx="707811" cy="749430"/>
      </dsp:txXfrm>
    </dsp:sp>
    <dsp:sp modelId="{725BDBC9-6518-4796-ACC3-A9CACF7088F6}">
      <dsp:nvSpPr>
        <dsp:cNvPr id="0" name=""/>
        <dsp:cNvSpPr/>
      </dsp:nvSpPr>
      <dsp:spPr>
        <a:xfrm>
          <a:off x="3098753" y="1186029"/>
          <a:ext cx="1087008" cy="105191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a-IR" sz="1400" b="1" kern="1200" dirty="0">
              <a:solidFill>
                <a:schemeClr val="tx1"/>
              </a:solidFill>
            </a:rPr>
            <a:t>نگاری </a:t>
          </a:r>
          <a:endParaRPr lang="en-US" sz="1400" b="1" kern="1200" dirty="0">
            <a:solidFill>
              <a:schemeClr val="tx1"/>
            </a:solidFill>
          </a:endParaRPr>
        </a:p>
      </dsp:txBody>
      <dsp:txXfrm>
        <a:off x="3257942" y="1340078"/>
        <a:ext cx="768630" cy="743815"/>
      </dsp:txXfrm>
    </dsp:sp>
    <dsp:sp modelId="{F18BE14A-EAA9-43D2-AD07-4754EC78DF7D}">
      <dsp:nvSpPr>
        <dsp:cNvPr id="0" name=""/>
        <dsp:cNvSpPr/>
      </dsp:nvSpPr>
      <dsp:spPr>
        <a:xfrm>
          <a:off x="1747704" y="2446030"/>
          <a:ext cx="1000995" cy="10559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a-IR" sz="1400" b="1" kern="1200" dirty="0">
              <a:solidFill>
                <a:schemeClr val="tx1"/>
              </a:solidFill>
            </a:rPr>
            <a:t>شیردان</a:t>
          </a:r>
          <a:endParaRPr lang="en-US" sz="1400" b="1" kern="1200" dirty="0">
            <a:solidFill>
              <a:schemeClr val="tx1"/>
            </a:solidFill>
          </a:endParaRPr>
        </a:p>
      </dsp:txBody>
      <dsp:txXfrm>
        <a:off x="1894296" y="2600664"/>
        <a:ext cx="707811" cy="746641"/>
      </dsp:txXfrm>
    </dsp:sp>
    <dsp:sp modelId="{0E6D2EBB-3A11-4FEA-B18A-09E2AAE70C0D}">
      <dsp:nvSpPr>
        <dsp:cNvPr id="0" name=""/>
        <dsp:cNvSpPr/>
      </dsp:nvSpPr>
      <dsp:spPr>
        <a:xfrm>
          <a:off x="319706" y="1290435"/>
          <a:ext cx="1114011" cy="95073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a-IR" sz="1400" b="1" kern="1200" dirty="0">
              <a:solidFill>
                <a:schemeClr val="tx1"/>
              </a:solidFill>
            </a:rPr>
            <a:t>هزارلا</a:t>
          </a:r>
          <a:endParaRPr lang="en-US" sz="1400" b="1" kern="1200" dirty="0">
            <a:solidFill>
              <a:schemeClr val="tx1"/>
            </a:solidFill>
          </a:endParaRPr>
        </a:p>
      </dsp:txBody>
      <dsp:txXfrm>
        <a:off x="482849" y="1429667"/>
        <a:ext cx="787725" cy="6722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09C86-BC50-4678-A510-F47898A6B46E}">
      <dsp:nvSpPr>
        <dsp:cNvPr id="0" name=""/>
        <dsp:cNvSpPr/>
      </dsp:nvSpPr>
      <dsp:spPr>
        <a:xfrm>
          <a:off x="1016514" y="413095"/>
          <a:ext cx="2668620" cy="2806906"/>
        </a:xfrm>
        <a:prstGeom prst="blockArc">
          <a:avLst>
            <a:gd name="adj1" fmla="val 11072275"/>
            <a:gd name="adj2" fmla="val 16457344"/>
            <a:gd name="adj3" fmla="val 4637"/>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9B19A9EC-983E-4BB4-BCA9-8D01E0CD4171}">
      <dsp:nvSpPr>
        <dsp:cNvPr id="0" name=""/>
        <dsp:cNvSpPr/>
      </dsp:nvSpPr>
      <dsp:spPr>
        <a:xfrm>
          <a:off x="1016510" y="469322"/>
          <a:ext cx="2667351" cy="2709970"/>
        </a:xfrm>
        <a:prstGeom prst="blockArc">
          <a:avLst>
            <a:gd name="adj1" fmla="val 5141059"/>
            <a:gd name="adj2" fmla="val 11091715"/>
            <a:gd name="adj3" fmla="val 4637"/>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15342C4B-5ECA-4FF3-B9BD-DAD46364832A}">
      <dsp:nvSpPr>
        <dsp:cNvPr id="0" name=""/>
        <dsp:cNvSpPr/>
      </dsp:nvSpPr>
      <dsp:spPr>
        <a:xfrm>
          <a:off x="1183390" y="429902"/>
          <a:ext cx="2782129" cy="2791600"/>
        </a:xfrm>
        <a:prstGeom prst="blockArc">
          <a:avLst>
            <a:gd name="adj1" fmla="val 21304789"/>
            <a:gd name="adj2" fmla="val 5701719"/>
            <a:gd name="adj3" fmla="val 4637"/>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F8382032-2CEF-431E-AB43-4F6AA51EF47A}">
      <dsp:nvSpPr>
        <dsp:cNvPr id="0" name=""/>
        <dsp:cNvSpPr/>
      </dsp:nvSpPr>
      <dsp:spPr>
        <a:xfrm>
          <a:off x="1209782" y="413094"/>
          <a:ext cx="2727615" cy="2804172"/>
        </a:xfrm>
        <a:prstGeom prst="blockArc">
          <a:avLst>
            <a:gd name="adj1" fmla="val 15900450"/>
            <a:gd name="adj2" fmla="val 21331152"/>
            <a:gd name="adj3" fmla="val 4637"/>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262A726D-D37C-4EA1-BCFF-971FF17A82E2}">
      <dsp:nvSpPr>
        <dsp:cNvPr id="0" name=""/>
        <dsp:cNvSpPr/>
      </dsp:nvSpPr>
      <dsp:spPr>
        <a:xfrm>
          <a:off x="1577683" y="1250884"/>
          <a:ext cx="1752201" cy="1139039"/>
        </a:xfrm>
        <a:prstGeom prst="ellipse">
          <a:avLst/>
        </a:prstGeom>
        <a:solidFill>
          <a:schemeClr val="accent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b="1" kern="1200" dirty="0">
              <a:solidFill>
                <a:srgbClr val="0070C0"/>
              </a:solidFill>
              <a:cs typeface="B Nazanin" panose="00000400000000000000" pitchFamily="2" charset="-78"/>
            </a:rPr>
            <a:t>مایعات گوارشی</a:t>
          </a:r>
          <a:endParaRPr lang="en-US" sz="2000" b="1" kern="1200" dirty="0">
            <a:solidFill>
              <a:srgbClr val="0070C0"/>
            </a:solidFill>
            <a:cs typeface="B Nazanin" panose="00000400000000000000" pitchFamily="2" charset="-78"/>
          </a:endParaRPr>
        </a:p>
      </dsp:txBody>
      <dsp:txXfrm>
        <a:off x="1834287" y="1417692"/>
        <a:ext cx="1238993" cy="805423"/>
      </dsp:txXfrm>
    </dsp:sp>
    <dsp:sp modelId="{35DAD875-C133-4F1F-8995-B2EBD68C8362}">
      <dsp:nvSpPr>
        <dsp:cNvPr id="0" name=""/>
        <dsp:cNvSpPr/>
      </dsp:nvSpPr>
      <dsp:spPr>
        <a:xfrm>
          <a:off x="1896679" y="1933"/>
          <a:ext cx="1114208" cy="88358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a-IR" sz="1800" kern="1200" dirty="0">
              <a:solidFill>
                <a:schemeClr val="tx1"/>
              </a:solidFill>
            </a:rPr>
            <a:t>قارچ ها</a:t>
          </a:r>
          <a:endParaRPr lang="en-US" sz="1800" kern="1200" dirty="0">
            <a:solidFill>
              <a:schemeClr val="tx1"/>
            </a:solidFill>
          </a:endParaRPr>
        </a:p>
      </dsp:txBody>
      <dsp:txXfrm>
        <a:off x="2059851" y="131330"/>
        <a:ext cx="787864" cy="624786"/>
      </dsp:txXfrm>
    </dsp:sp>
    <dsp:sp modelId="{A8029329-E8AD-4F90-821C-CCBA04A37874}">
      <dsp:nvSpPr>
        <dsp:cNvPr id="0" name=""/>
        <dsp:cNvSpPr/>
      </dsp:nvSpPr>
      <dsp:spPr>
        <a:xfrm>
          <a:off x="3405841" y="1267076"/>
          <a:ext cx="1080440" cy="88110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a-IR" sz="1700" kern="1200" dirty="0">
              <a:solidFill>
                <a:schemeClr val="tx1"/>
              </a:solidFill>
              <a:latin typeface="B Nazanin"/>
            </a:rPr>
            <a:t>آنزیم ها </a:t>
          </a:r>
          <a:endParaRPr lang="en-US" sz="1700" kern="1200" dirty="0">
            <a:solidFill>
              <a:schemeClr val="tx1"/>
            </a:solidFill>
            <a:latin typeface="B Nazanin"/>
          </a:endParaRPr>
        </a:p>
      </dsp:txBody>
      <dsp:txXfrm>
        <a:off x="3564068" y="1396110"/>
        <a:ext cx="763986" cy="623034"/>
      </dsp:txXfrm>
    </dsp:sp>
    <dsp:sp modelId="{9CA40B18-B318-44CA-8740-BADAA68C0180}">
      <dsp:nvSpPr>
        <dsp:cNvPr id="0" name=""/>
        <dsp:cNvSpPr/>
      </dsp:nvSpPr>
      <dsp:spPr>
        <a:xfrm>
          <a:off x="1887811" y="2733680"/>
          <a:ext cx="1131945" cy="92680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a-IR" sz="1700" kern="1200" dirty="0">
              <a:solidFill>
                <a:schemeClr val="tx1"/>
              </a:solidFill>
            </a:rPr>
            <a:t>جمعیت میکروبی</a:t>
          </a:r>
          <a:endParaRPr lang="en-US" sz="1700" kern="1200" dirty="0">
            <a:solidFill>
              <a:schemeClr val="tx1"/>
            </a:solidFill>
          </a:endParaRPr>
        </a:p>
      </dsp:txBody>
      <dsp:txXfrm>
        <a:off x="2053581" y="2869408"/>
        <a:ext cx="800405" cy="655350"/>
      </dsp:txXfrm>
    </dsp:sp>
    <dsp:sp modelId="{EF32F676-2FD5-42B3-8B03-E6384690CBDC}">
      <dsp:nvSpPr>
        <dsp:cNvPr id="0" name=""/>
        <dsp:cNvSpPr/>
      </dsp:nvSpPr>
      <dsp:spPr>
        <a:xfrm>
          <a:off x="476246" y="1236222"/>
          <a:ext cx="1004427" cy="94281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a-IR" sz="1700" kern="1200" dirty="0">
              <a:solidFill>
                <a:schemeClr val="tx1"/>
              </a:solidFill>
            </a:rPr>
            <a:t>باکتری ها </a:t>
          </a:r>
          <a:endParaRPr lang="en-US" sz="1700" kern="1200" dirty="0">
            <a:solidFill>
              <a:schemeClr val="tx1"/>
            </a:solidFill>
          </a:endParaRPr>
        </a:p>
      </dsp:txBody>
      <dsp:txXfrm>
        <a:off x="623341" y="1374293"/>
        <a:ext cx="710237" cy="6666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C263E-4688-42D7-ACBB-DDCC25AB0EC1}">
      <dsp:nvSpPr>
        <dsp:cNvPr id="0" name=""/>
        <dsp:cNvSpPr/>
      </dsp:nvSpPr>
      <dsp:spPr>
        <a:xfrm rot="5400000">
          <a:off x="2842541" y="643653"/>
          <a:ext cx="1866900" cy="1624203"/>
        </a:xfrm>
        <a:prstGeom prst="hexagon">
          <a:avLst>
            <a:gd name="adj" fmla="val 25000"/>
            <a:gd name="vf" fmla="val 11547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1" kern="1200"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فرم هکلیا </a:t>
          </a:r>
        </a:p>
      </dsp:txBody>
      <dsp:txXfrm rot="-5400000">
        <a:off x="3216994" y="813230"/>
        <a:ext cx="1117993" cy="1285050"/>
      </dsp:txXfrm>
    </dsp:sp>
    <dsp:sp modelId="{A998B465-4688-4530-84AB-CE93FE043F97}">
      <dsp:nvSpPr>
        <dsp:cNvPr id="0" name=""/>
        <dsp:cNvSpPr/>
      </dsp:nvSpPr>
      <dsp:spPr>
        <a:xfrm>
          <a:off x="4637379" y="895685"/>
          <a:ext cx="2083460" cy="1120140"/>
        </a:xfrm>
        <a:prstGeom prst="rect">
          <a:avLst/>
        </a:prstGeom>
        <a:noFill/>
        <a:ln>
          <a:noFill/>
        </a:ln>
        <a:effectLst/>
      </dsp:spPr>
      <dsp:style>
        <a:lnRef idx="0">
          <a:scrgbClr r="0" g="0" b="0"/>
        </a:lnRef>
        <a:fillRef idx="0">
          <a:scrgbClr r="0" g="0" b="0"/>
        </a:fillRef>
        <a:effectRef idx="0">
          <a:scrgbClr r="0" g="0" b="0"/>
        </a:effectRef>
        <a:fontRef idx="minor"/>
      </dsp:style>
    </dsp:sp>
    <dsp:sp modelId="{E8C70F86-AE07-4703-838E-5E2358259030}">
      <dsp:nvSpPr>
        <dsp:cNvPr id="0" name=""/>
        <dsp:cNvSpPr/>
      </dsp:nvSpPr>
      <dsp:spPr>
        <a:xfrm rot="5400000">
          <a:off x="1088402" y="643653"/>
          <a:ext cx="1866900" cy="1624203"/>
        </a:xfrm>
        <a:prstGeom prst="hexagon">
          <a:avLst>
            <a:gd name="adj" fmla="val 25000"/>
            <a:gd name="vf" fmla="val 115470"/>
          </a:avLst>
        </a:prstGeom>
        <a:solidFill>
          <a:schemeClr val="accent5">
            <a:hueOff val="2842264"/>
            <a:satOff val="-5708"/>
            <a:lumOff val="333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rtl="1">
            <a:lnSpc>
              <a:spcPct val="90000"/>
            </a:lnSpc>
            <a:spcBef>
              <a:spcPct val="0"/>
            </a:spcBef>
            <a:spcAft>
              <a:spcPct val="35000"/>
            </a:spcAft>
          </a:pPr>
          <a:r>
            <a:rPr lang="fa-IR" sz="2800" b="1" kern="1200" dirty="0">
              <a:solidFill>
                <a:schemeClr val="bg2">
                  <a:lumMod val="25000"/>
                </a:schemeClr>
              </a:solidFill>
              <a:cs typeface="B Nazanin" panose="00000400000000000000" pitchFamily="2" charset="-78"/>
            </a:rPr>
            <a:t>باسیلوس ها</a:t>
          </a:r>
        </a:p>
      </dsp:txBody>
      <dsp:txXfrm rot="-5400000">
        <a:off x="1462855" y="813230"/>
        <a:ext cx="1117993" cy="1285050"/>
      </dsp:txXfrm>
    </dsp:sp>
    <dsp:sp modelId="{E888AC24-AB70-42AF-967C-62F71FEB5BA2}">
      <dsp:nvSpPr>
        <dsp:cNvPr id="0" name=""/>
        <dsp:cNvSpPr/>
      </dsp:nvSpPr>
      <dsp:spPr>
        <a:xfrm rot="5400000">
          <a:off x="1962111" y="2228278"/>
          <a:ext cx="1866900" cy="1624203"/>
        </a:xfrm>
        <a:prstGeom prst="hexagon">
          <a:avLst>
            <a:gd name="adj" fmla="val 25000"/>
            <a:gd name="vf" fmla="val 115470"/>
          </a:avLst>
        </a:prstGeom>
        <a:solidFill>
          <a:schemeClr val="accent5">
            <a:hueOff val="5684529"/>
            <a:satOff val="-11416"/>
            <a:lumOff val="666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1" kern="1200"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باکتری ها بی هوازی اختیاری </a:t>
          </a:r>
        </a:p>
      </dsp:txBody>
      <dsp:txXfrm rot="-5400000">
        <a:off x="2336564" y="2397855"/>
        <a:ext cx="1117993" cy="1285050"/>
      </dsp:txXfrm>
    </dsp:sp>
    <dsp:sp modelId="{F675A663-9EA0-4902-AEAD-0D7C92D38849}">
      <dsp:nvSpPr>
        <dsp:cNvPr id="0" name=""/>
        <dsp:cNvSpPr/>
      </dsp:nvSpPr>
      <dsp:spPr>
        <a:xfrm>
          <a:off x="0" y="2480310"/>
          <a:ext cx="2016252" cy="1120140"/>
        </a:xfrm>
        <a:prstGeom prst="rect">
          <a:avLst/>
        </a:prstGeom>
        <a:noFill/>
        <a:ln>
          <a:noFill/>
        </a:ln>
        <a:effectLst/>
      </dsp:spPr>
      <dsp:style>
        <a:lnRef idx="0">
          <a:scrgbClr r="0" g="0" b="0"/>
        </a:lnRef>
        <a:fillRef idx="0">
          <a:scrgbClr r="0" g="0" b="0"/>
        </a:fillRef>
        <a:effectRef idx="0">
          <a:scrgbClr r="0" g="0" b="0"/>
        </a:effectRef>
        <a:fontRef idx="minor"/>
      </dsp:style>
    </dsp:sp>
    <dsp:sp modelId="{98585343-3E87-47A4-84AE-763885D403E9}">
      <dsp:nvSpPr>
        <dsp:cNvPr id="0" name=""/>
        <dsp:cNvSpPr/>
      </dsp:nvSpPr>
      <dsp:spPr>
        <a:xfrm rot="5400000">
          <a:off x="3716251" y="2228278"/>
          <a:ext cx="1866900" cy="1624203"/>
        </a:xfrm>
        <a:prstGeom prst="hexagon">
          <a:avLst>
            <a:gd name="adj" fmla="val 25000"/>
            <a:gd name="vf" fmla="val 115470"/>
          </a:avLst>
        </a:prstGeom>
        <a:solidFill>
          <a:schemeClr val="accent5">
            <a:hueOff val="8526793"/>
            <a:satOff val="-17125"/>
            <a:lumOff val="1000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r>
            <a:rPr lang="fa-IR" sz="1600" b="1" kern="1200"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استرپتوکوکوس ها</a:t>
          </a:r>
        </a:p>
      </dsp:txBody>
      <dsp:txXfrm rot="-5400000">
        <a:off x="4090704" y="2397855"/>
        <a:ext cx="1117993" cy="1285050"/>
      </dsp:txXfrm>
    </dsp:sp>
    <dsp:sp modelId="{4DE05C18-511A-4BE8-8F0D-E6CD0F951DC2}">
      <dsp:nvSpPr>
        <dsp:cNvPr id="0" name=""/>
        <dsp:cNvSpPr/>
      </dsp:nvSpPr>
      <dsp:spPr>
        <a:xfrm rot="5400000">
          <a:off x="2842541" y="3812903"/>
          <a:ext cx="1866900" cy="1624203"/>
        </a:xfrm>
        <a:prstGeom prst="hexagon">
          <a:avLst>
            <a:gd name="adj" fmla="val 25000"/>
            <a:gd name="vf" fmla="val 115470"/>
          </a:avLst>
        </a:prstGeom>
        <a:solidFill>
          <a:schemeClr val="accent5">
            <a:hueOff val="11369058"/>
            <a:satOff val="-22833"/>
            <a:lumOff val="1333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1" kern="1200"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پرو پیونی باکتریوم ها</a:t>
          </a:r>
        </a:p>
      </dsp:txBody>
      <dsp:txXfrm rot="-5400000">
        <a:off x="3216994" y="3982480"/>
        <a:ext cx="1117993" cy="1285050"/>
      </dsp:txXfrm>
    </dsp:sp>
    <dsp:sp modelId="{0F2B9AA8-6BF7-467B-B226-5496FEF04BF5}">
      <dsp:nvSpPr>
        <dsp:cNvPr id="0" name=""/>
        <dsp:cNvSpPr/>
      </dsp:nvSpPr>
      <dsp:spPr>
        <a:xfrm>
          <a:off x="4637379" y="4064934"/>
          <a:ext cx="2083460" cy="1120140"/>
        </a:xfrm>
        <a:prstGeom prst="rect">
          <a:avLst/>
        </a:prstGeom>
        <a:noFill/>
        <a:ln>
          <a:noFill/>
        </a:ln>
        <a:effectLst/>
      </dsp:spPr>
      <dsp:style>
        <a:lnRef idx="0">
          <a:scrgbClr r="0" g="0" b="0"/>
        </a:lnRef>
        <a:fillRef idx="0">
          <a:scrgbClr r="0" g="0" b="0"/>
        </a:fillRef>
        <a:effectRef idx="0">
          <a:scrgbClr r="0" g="0" b="0"/>
        </a:effectRef>
        <a:fontRef idx="minor"/>
      </dsp:style>
    </dsp:sp>
    <dsp:sp modelId="{009AB039-F4CE-447D-B997-11775015FCB3}">
      <dsp:nvSpPr>
        <dsp:cNvPr id="0" name=""/>
        <dsp:cNvSpPr/>
      </dsp:nvSpPr>
      <dsp:spPr>
        <a:xfrm rot="5400000">
          <a:off x="1088402" y="3812903"/>
          <a:ext cx="1866900" cy="1624203"/>
        </a:xfrm>
        <a:prstGeom prst="hexagon">
          <a:avLst>
            <a:gd name="adj" fmla="val 25000"/>
            <a:gd name="vf" fmla="val 115470"/>
          </a:avLst>
        </a:prstGeom>
        <a:solidFill>
          <a:schemeClr val="accent5">
            <a:hueOff val="14211322"/>
            <a:satOff val="-28541"/>
            <a:lumOff val="1666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fa-IR" sz="1800" b="1" kern="1200"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لاکتوباسیلوس ها</a:t>
          </a:r>
        </a:p>
      </dsp:txBody>
      <dsp:txXfrm rot="-5400000">
        <a:off x="1462855" y="3982480"/>
        <a:ext cx="1117993" cy="12850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B067B-0C59-4B27-9D73-5F911C53649C}">
      <dsp:nvSpPr>
        <dsp:cNvPr id="0" name=""/>
        <dsp:cNvSpPr/>
      </dsp:nvSpPr>
      <dsp:spPr>
        <a:xfrm rot="5400000">
          <a:off x="2737986" y="1019361"/>
          <a:ext cx="1820333" cy="1583690"/>
        </a:xfrm>
        <a:prstGeom prst="hexagon">
          <a:avLst>
            <a:gd name="adj" fmla="val 25000"/>
            <a:gd name="vf" fmla="val 11547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1" kern="1200"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رومینو کوکوس آلبومس </a:t>
          </a:r>
        </a:p>
      </dsp:txBody>
      <dsp:txXfrm rot="-5400000">
        <a:off x="3103099" y="1184709"/>
        <a:ext cx="1090106" cy="1252995"/>
      </dsp:txXfrm>
    </dsp:sp>
    <dsp:sp modelId="{23A787C5-5288-4257-8707-7F857534480E}">
      <dsp:nvSpPr>
        <dsp:cNvPr id="0" name=""/>
        <dsp:cNvSpPr/>
      </dsp:nvSpPr>
      <dsp:spPr>
        <a:xfrm>
          <a:off x="4521707" y="2178287"/>
          <a:ext cx="2031492" cy="1092200"/>
        </a:xfrm>
        <a:prstGeom prst="rect">
          <a:avLst/>
        </a:prstGeom>
        <a:noFill/>
        <a:ln>
          <a:noFill/>
        </a:ln>
        <a:effectLst/>
      </dsp:spPr>
      <dsp:style>
        <a:lnRef idx="0">
          <a:scrgbClr r="0" g="0" b="0"/>
        </a:lnRef>
        <a:fillRef idx="0">
          <a:scrgbClr r="0" g="0" b="0"/>
        </a:fillRef>
        <a:effectRef idx="0">
          <a:scrgbClr r="0" g="0" b="0"/>
        </a:effectRef>
        <a:fontRef idx="minor"/>
      </dsp:style>
    </dsp:sp>
    <dsp:sp modelId="{E604F773-9E6C-4840-A259-A2D4BBECB82F}">
      <dsp:nvSpPr>
        <dsp:cNvPr id="0" name=""/>
        <dsp:cNvSpPr/>
      </dsp:nvSpPr>
      <dsp:spPr>
        <a:xfrm rot="5400000">
          <a:off x="1061254" y="985376"/>
          <a:ext cx="1820333" cy="1583690"/>
        </a:xfrm>
        <a:prstGeom prst="hexagon">
          <a:avLst>
            <a:gd name="adj" fmla="val 25000"/>
            <a:gd name="vf" fmla="val 115470"/>
          </a:avLst>
        </a:prstGeom>
        <a:solidFill>
          <a:schemeClr val="accent5">
            <a:hueOff val="2842264"/>
            <a:satOff val="-5708"/>
            <a:lumOff val="333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rtl="1">
            <a:lnSpc>
              <a:spcPct val="90000"/>
            </a:lnSpc>
            <a:spcBef>
              <a:spcPct val="0"/>
            </a:spcBef>
            <a:spcAft>
              <a:spcPct val="35000"/>
            </a:spcAft>
          </a:pPr>
          <a:r>
            <a:rPr lang="fa-IR" sz="2000" b="1" kern="1200"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رومینو کوکوس فلاوفاسینس</a:t>
          </a:r>
        </a:p>
      </dsp:txBody>
      <dsp:txXfrm rot="-5400000">
        <a:off x="1426367" y="1150724"/>
        <a:ext cx="1090106" cy="1252995"/>
      </dsp:txXfrm>
    </dsp:sp>
    <dsp:sp modelId="{FDF9F858-07AD-4AA8-AA12-98AE19E9CE38}">
      <dsp:nvSpPr>
        <dsp:cNvPr id="0" name=""/>
        <dsp:cNvSpPr/>
      </dsp:nvSpPr>
      <dsp:spPr>
        <a:xfrm rot="5400000">
          <a:off x="1913170" y="2530474"/>
          <a:ext cx="1820333" cy="1583690"/>
        </a:xfrm>
        <a:prstGeom prst="hexagon">
          <a:avLst>
            <a:gd name="adj" fmla="val 25000"/>
            <a:gd name="vf" fmla="val 115470"/>
          </a:avLst>
        </a:prstGeom>
        <a:solidFill>
          <a:schemeClr val="accent5">
            <a:hueOff val="5684529"/>
            <a:satOff val="-11416"/>
            <a:lumOff val="666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باکتری هضم کننده سلولز </a:t>
          </a:r>
        </a:p>
      </dsp:txBody>
      <dsp:txXfrm rot="-5400000">
        <a:off x="2278283" y="2695822"/>
        <a:ext cx="1090106" cy="1252995"/>
      </dsp:txXfrm>
    </dsp:sp>
    <dsp:sp modelId="{578651FB-086B-4869-BCDC-AD5C90A8E4A5}">
      <dsp:nvSpPr>
        <dsp:cNvPr id="0" name=""/>
        <dsp:cNvSpPr/>
      </dsp:nvSpPr>
      <dsp:spPr>
        <a:xfrm>
          <a:off x="0" y="2776219"/>
          <a:ext cx="1965960" cy="1092200"/>
        </a:xfrm>
        <a:prstGeom prst="rect">
          <a:avLst/>
        </a:prstGeom>
        <a:noFill/>
        <a:ln>
          <a:noFill/>
        </a:ln>
        <a:effectLst/>
      </dsp:spPr>
      <dsp:style>
        <a:lnRef idx="0">
          <a:scrgbClr r="0" g="0" b="0"/>
        </a:lnRef>
        <a:fillRef idx="0">
          <a:scrgbClr r="0" g="0" b="0"/>
        </a:fillRef>
        <a:effectRef idx="0">
          <a:scrgbClr r="0" g="0" b="0"/>
        </a:effectRef>
        <a:fontRef idx="minor"/>
      </dsp:style>
    </dsp:sp>
    <dsp:sp modelId="{80B7A79E-50F2-4CEB-B1B1-39AAA1B5C54F}">
      <dsp:nvSpPr>
        <dsp:cNvPr id="0" name=""/>
        <dsp:cNvSpPr/>
      </dsp:nvSpPr>
      <dsp:spPr>
        <a:xfrm rot="5400000">
          <a:off x="3623555" y="2530474"/>
          <a:ext cx="1820333" cy="1583690"/>
        </a:xfrm>
        <a:prstGeom prst="hexagon">
          <a:avLst>
            <a:gd name="adj" fmla="val 25000"/>
            <a:gd name="vf" fmla="val 115470"/>
          </a:avLst>
        </a:prstGeom>
        <a:solidFill>
          <a:schemeClr val="accent5">
            <a:hueOff val="8526793"/>
            <a:satOff val="-17125"/>
            <a:lumOff val="1000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rtl="1">
            <a:lnSpc>
              <a:spcPct val="90000"/>
            </a:lnSpc>
            <a:spcBef>
              <a:spcPct val="0"/>
            </a:spcBef>
            <a:spcAft>
              <a:spcPct val="35000"/>
            </a:spcAft>
          </a:pPr>
          <a:r>
            <a:rPr lang="fa-IR" sz="2100" b="1" kern="1200"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بوتیر ویبریو فیبری سولونس</a:t>
          </a:r>
        </a:p>
      </dsp:txBody>
      <dsp:txXfrm rot="-5400000">
        <a:off x="3988668" y="2695822"/>
        <a:ext cx="1090106" cy="1252995"/>
      </dsp:txXfrm>
    </dsp:sp>
    <dsp:sp modelId="{7A92EB18-21BB-46D8-BC05-078E6C2D5EB4}">
      <dsp:nvSpPr>
        <dsp:cNvPr id="0" name=""/>
        <dsp:cNvSpPr/>
      </dsp:nvSpPr>
      <dsp:spPr>
        <a:xfrm rot="5400000">
          <a:off x="2771639" y="4075573"/>
          <a:ext cx="1820333" cy="1583690"/>
        </a:xfrm>
        <a:prstGeom prst="hexagon">
          <a:avLst>
            <a:gd name="adj" fmla="val 25000"/>
            <a:gd name="vf" fmla="val 115470"/>
          </a:avLst>
        </a:prstGeom>
        <a:solidFill>
          <a:schemeClr val="accent5">
            <a:hueOff val="11369058"/>
            <a:satOff val="-22833"/>
            <a:lumOff val="1333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فیبرو باکتر ساکسینوژنر</a:t>
          </a:r>
        </a:p>
      </dsp:txBody>
      <dsp:txXfrm rot="-5400000">
        <a:off x="3136752" y="4240921"/>
        <a:ext cx="1090106" cy="1252995"/>
      </dsp:txXfrm>
    </dsp:sp>
    <dsp:sp modelId="{2932C484-5A14-4037-86F0-6EAB9920C094}">
      <dsp:nvSpPr>
        <dsp:cNvPr id="0" name=""/>
        <dsp:cNvSpPr/>
      </dsp:nvSpPr>
      <dsp:spPr>
        <a:xfrm>
          <a:off x="4521708" y="4321318"/>
          <a:ext cx="2031492" cy="1092200"/>
        </a:xfrm>
        <a:prstGeom prst="rect">
          <a:avLst/>
        </a:prstGeom>
        <a:noFill/>
        <a:ln>
          <a:noFill/>
        </a:ln>
        <a:effectLst/>
      </dsp:spPr>
      <dsp:style>
        <a:lnRef idx="0">
          <a:scrgbClr r="0" g="0" b="0"/>
        </a:lnRef>
        <a:fillRef idx="0">
          <a:scrgbClr r="0" g="0" b="0"/>
        </a:fillRef>
        <a:effectRef idx="0">
          <a:scrgbClr r="0" g="0" b="0"/>
        </a:effectRef>
        <a:fontRef idx="minor"/>
      </dsp:style>
    </dsp:sp>
    <dsp:sp modelId="{CA109DBC-B236-47F1-9172-E54F2A7A44D9}">
      <dsp:nvSpPr>
        <dsp:cNvPr id="0" name=""/>
        <dsp:cNvSpPr/>
      </dsp:nvSpPr>
      <dsp:spPr>
        <a:xfrm rot="5400000">
          <a:off x="1061254" y="4075573"/>
          <a:ext cx="1820333" cy="1583690"/>
        </a:xfrm>
        <a:prstGeom prst="hexagon">
          <a:avLst>
            <a:gd name="adj" fmla="val 25000"/>
            <a:gd name="vf" fmla="val 115470"/>
          </a:avLst>
        </a:prstGeom>
        <a:solidFill>
          <a:schemeClr val="accent5">
            <a:hueOff val="14211322"/>
            <a:satOff val="-28541"/>
            <a:lumOff val="1666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r>
            <a:rPr lang="fa-IR" sz="1600" b="1" kern="1200"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سیلو باکتریوم سلولوسولونس</a:t>
          </a:r>
        </a:p>
      </dsp:txBody>
      <dsp:txXfrm rot="-5400000">
        <a:off x="1426367" y="4240921"/>
        <a:ext cx="1090106" cy="12529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CA8D9-BF43-443B-A45E-B4D7F00E6365}">
      <dsp:nvSpPr>
        <dsp:cNvPr id="0" name=""/>
        <dsp:cNvSpPr/>
      </dsp:nvSpPr>
      <dsp:spPr>
        <a:xfrm rot="5400000">
          <a:off x="6643855" y="1585071"/>
          <a:ext cx="1725496" cy="1501182"/>
        </a:xfrm>
        <a:prstGeom prst="hexagon">
          <a:avLst>
            <a:gd name="adj" fmla="val 25000"/>
            <a:gd name="vf" fmla="val 11547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150000"/>
            </a:lnSpc>
            <a:spcBef>
              <a:spcPct val="0"/>
            </a:spcBef>
            <a:spcAft>
              <a:spcPct val="35000"/>
            </a:spcAft>
          </a:pPr>
          <a:r>
            <a:rPr lang="fa-IR" sz="1800" b="1" kern="1200"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سلنوموناس رومینانتیوم</a:t>
          </a:r>
        </a:p>
      </dsp:txBody>
      <dsp:txXfrm rot="-5400000">
        <a:off x="6989946" y="1741804"/>
        <a:ext cx="1033314" cy="1187716"/>
      </dsp:txXfrm>
    </dsp:sp>
    <dsp:sp modelId="{56599384-C271-4861-93DD-A6AF42F0F58C}">
      <dsp:nvSpPr>
        <dsp:cNvPr id="0" name=""/>
        <dsp:cNvSpPr/>
      </dsp:nvSpPr>
      <dsp:spPr>
        <a:xfrm>
          <a:off x="7428639" y="347907"/>
          <a:ext cx="1925654" cy="1035298"/>
        </a:xfrm>
        <a:prstGeom prst="rect">
          <a:avLst/>
        </a:prstGeom>
        <a:noFill/>
        <a:ln>
          <a:noFill/>
        </a:ln>
        <a:effectLst/>
      </dsp:spPr>
      <dsp:style>
        <a:lnRef idx="0">
          <a:scrgbClr r="0" g="0" b="0"/>
        </a:lnRef>
        <a:fillRef idx="0">
          <a:scrgbClr r="0" g="0" b="0"/>
        </a:fillRef>
        <a:effectRef idx="0">
          <a:scrgbClr r="0" g="0" b="0"/>
        </a:effectRef>
        <a:fontRef idx="minor"/>
      </dsp:style>
    </dsp:sp>
    <dsp:sp modelId="{775D4C6B-6F56-4026-B5D5-F8A8A1D4CFD6}">
      <dsp:nvSpPr>
        <dsp:cNvPr id="0" name=""/>
        <dsp:cNvSpPr/>
      </dsp:nvSpPr>
      <dsp:spPr>
        <a:xfrm rot="5400000">
          <a:off x="583598" y="5479535"/>
          <a:ext cx="1725496" cy="1501182"/>
        </a:xfrm>
        <a:prstGeom prst="hexagon">
          <a:avLst>
            <a:gd name="adj" fmla="val 25000"/>
            <a:gd name="vf" fmla="val 115470"/>
          </a:avLst>
        </a:prstGeom>
        <a:solidFill>
          <a:schemeClr val="accent5">
            <a:hueOff val="1579036"/>
            <a:satOff val="-3171"/>
            <a:lumOff val="185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rtl="1">
            <a:lnSpc>
              <a:spcPct val="90000"/>
            </a:lnSpc>
            <a:spcBef>
              <a:spcPct val="0"/>
            </a:spcBef>
            <a:spcAft>
              <a:spcPct val="35000"/>
            </a:spcAft>
          </a:pPr>
          <a:r>
            <a:rPr lang="fa-IR" sz="2000" b="1" kern="1200"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باکتری های تولید کننده ی متان</a:t>
          </a:r>
        </a:p>
      </dsp:txBody>
      <dsp:txXfrm rot="-5400000">
        <a:off x="929689" y="5636268"/>
        <a:ext cx="1033314" cy="1187716"/>
      </dsp:txXfrm>
    </dsp:sp>
    <dsp:sp modelId="{79DE4FDF-8DC6-4860-93B2-2FEA4C6BD37D}">
      <dsp:nvSpPr>
        <dsp:cNvPr id="0" name=""/>
        <dsp:cNvSpPr/>
      </dsp:nvSpPr>
      <dsp:spPr>
        <a:xfrm rot="5400000">
          <a:off x="4956002" y="1579567"/>
          <a:ext cx="1725496" cy="1501182"/>
        </a:xfrm>
        <a:prstGeom prst="hexagon">
          <a:avLst>
            <a:gd name="adj" fmla="val 25000"/>
            <a:gd name="vf" fmla="val 115470"/>
          </a:avLst>
        </a:prstGeom>
        <a:solidFill>
          <a:schemeClr val="accent5">
            <a:hueOff val="3158072"/>
            <a:satOff val="-6342"/>
            <a:lumOff val="370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100000"/>
            </a:lnSpc>
            <a:spcBef>
              <a:spcPct val="0"/>
            </a:spcBef>
            <a:spcAft>
              <a:spcPct val="35000"/>
            </a:spcAft>
          </a:pPr>
          <a:r>
            <a:rPr lang="fa-IR" sz="1800" b="1" kern="1200"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میتسو کلا مولتی اسیدوز</a:t>
          </a:r>
        </a:p>
      </dsp:txBody>
      <dsp:txXfrm rot="-5400000">
        <a:off x="5302093" y="1736300"/>
        <a:ext cx="1033314" cy="1187716"/>
      </dsp:txXfrm>
    </dsp:sp>
    <dsp:sp modelId="{DB01FA7D-75BC-49D0-9B0D-43418F806223}">
      <dsp:nvSpPr>
        <dsp:cNvPr id="0" name=""/>
        <dsp:cNvSpPr/>
      </dsp:nvSpPr>
      <dsp:spPr>
        <a:xfrm>
          <a:off x="3142505" y="1812509"/>
          <a:ext cx="1863536" cy="1035298"/>
        </a:xfrm>
        <a:prstGeom prst="rect">
          <a:avLst/>
        </a:prstGeom>
        <a:noFill/>
        <a:ln>
          <a:noFill/>
        </a:ln>
        <a:effectLst/>
      </dsp:spPr>
      <dsp:style>
        <a:lnRef idx="0">
          <a:scrgbClr r="0" g="0" b="0"/>
        </a:lnRef>
        <a:fillRef idx="0">
          <a:scrgbClr r="0" g="0" b="0"/>
        </a:fillRef>
        <a:effectRef idx="0">
          <a:scrgbClr r="0" g="0" b="0"/>
        </a:effectRef>
        <a:fontRef idx="minor"/>
      </dsp:style>
    </dsp:sp>
    <dsp:sp modelId="{3BE343D7-5B8F-45CE-A357-4F0265758DFA}">
      <dsp:nvSpPr>
        <dsp:cNvPr id="0" name=""/>
        <dsp:cNvSpPr/>
      </dsp:nvSpPr>
      <dsp:spPr>
        <a:xfrm rot="5400000" flipV="1">
          <a:off x="855568" y="536047"/>
          <a:ext cx="1725496" cy="1617118"/>
        </a:xfrm>
        <a:prstGeom prst="hexagon">
          <a:avLst>
            <a:gd name="adj" fmla="val 25000"/>
            <a:gd name="vf" fmla="val 115470"/>
          </a:avLst>
        </a:prstGeom>
        <a:solidFill>
          <a:schemeClr val="accent5">
            <a:hueOff val="4737107"/>
            <a:satOff val="-9514"/>
            <a:lumOff val="555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r>
            <a:rPr lang="fa-IR" sz="1900" b="1" kern="1200"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باکتریهای تخمیر کننده ی اسید</a:t>
          </a:r>
        </a:p>
      </dsp:txBody>
      <dsp:txXfrm rot="-5400000">
        <a:off x="1170812" y="760409"/>
        <a:ext cx="1095008" cy="1168394"/>
      </dsp:txXfrm>
    </dsp:sp>
    <dsp:sp modelId="{F2F24CC6-95A4-4681-BFF6-A5761EE567E1}">
      <dsp:nvSpPr>
        <dsp:cNvPr id="0" name=""/>
        <dsp:cNvSpPr/>
      </dsp:nvSpPr>
      <dsp:spPr>
        <a:xfrm rot="5400000">
          <a:off x="5769747" y="3044168"/>
          <a:ext cx="1725496" cy="1501182"/>
        </a:xfrm>
        <a:prstGeom prst="hexagon">
          <a:avLst>
            <a:gd name="adj" fmla="val 25000"/>
            <a:gd name="vf" fmla="val 115470"/>
          </a:avLst>
        </a:prstGeom>
        <a:solidFill>
          <a:schemeClr val="accent5">
            <a:hueOff val="6316143"/>
            <a:satOff val="-12685"/>
            <a:lumOff val="740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باکتری های هضم کننده نشاسته</a:t>
          </a:r>
        </a:p>
      </dsp:txBody>
      <dsp:txXfrm rot="-5400000">
        <a:off x="6115838" y="3200901"/>
        <a:ext cx="1033314" cy="1187716"/>
      </dsp:txXfrm>
    </dsp:sp>
    <dsp:sp modelId="{60178287-ED1E-441C-98AC-8487A23F945D}">
      <dsp:nvSpPr>
        <dsp:cNvPr id="0" name=""/>
        <dsp:cNvSpPr/>
      </dsp:nvSpPr>
      <dsp:spPr>
        <a:xfrm>
          <a:off x="7428639" y="3277110"/>
          <a:ext cx="1925654" cy="1035298"/>
        </a:xfrm>
        <a:prstGeom prst="rect">
          <a:avLst/>
        </a:prstGeom>
        <a:noFill/>
        <a:ln>
          <a:noFill/>
        </a:ln>
        <a:effectLst/>
      </dsp:spPr>
      <dsp:style>
        <a:lnRef idx="0">
          <a:scrgbClr r="0" g="0" b="0"/>
        </a:lnRef>
        <a:fillRef idx="0">
          <a:scrgbClr r="0" g="0" b="0"/>
        </a:fillRef>
        <a:effectRef idx="0">
          <a:scrgbClr r="0" g="0" b="0"/>
        </a:effectRef>
        <a:fontRef idx="minor"/>
      </dsp:style>
    </dsp:sp>
    <dsp:sp modelId="{EE60B8EB-F1C8-4327-B217-BAB14B4B6B26}">
      <dsp:nvSpPr>
        <dsp:cNvPr id="0" name=""/>
        <dsp:cNvSpPr/>
      </dsp:nvSpPr>
      <dsp:spPr>
        <a:xfrm rot="5400000">
          <a:off x="4148470" y="3044168"/>
          <a:ext cx="1725496" cy="1501182"/>
        </a:xfrm>
        <a:prstGeom prst="hexagon">
          <a:avLst>
            <a:gd name="adj" fmla="val 25000"/>
            <a:gd name="vf" fmla="val 115470"/>
          </a:avLst>
        </a:prstGeom>
        <a:solidFill>
          <a:schemeClr val="accent5">
            <a:hueOff val="7895179"/>
            <a:satOff val="-15856"/>
            <a:lumOff val="925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150000"/>
            </a:lnSpc>
            <a:spcBef>
              <a:spcPct val="0"/>
            </a:spcBef>
            <a:spcAft>
              <a:spcPct val="35000"/>
            </a:spcAft>
          </a:pPr>
          <a:r>
            <a:rPr lang="fa-IR" sz="1400" b="1" kern="1200"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استر پتو کوکوس بو ویس </a:t>
          </a:r>
        </a:p>
      </dsp:txBody>
      <dsp:txXfrm rot="-5400000">
        <a:off x="4494561" y="3200901"/>
        <a:ext cx="1033314" cy="1187716"/>
      </dsp:txXfrm>
    </dsp:sp>
    <dsp:sp modelId="{24A45CD5-A099-4F4C-B278-214B32876318}">
      <dsp:nvSpPr>
        <dsp:cNvPr id="0" name=""/>
        <dsp:cNvSpPr/>
      </dsp:nvSpPr>
      <dsp:spPr>
        <a:xfrm rot="5400000">
          <a:off x="4956002" y="4508770"/>
          <a:ext cx="1725496" cy="1501182"/>
        </a:xfrm>
        <a:prstGeom prst="hexagon">
          <a:avLst>
            <a:gd name="adj" fmla="val 25000"/>
            <a:gd name="vf" fmla="val 115470"/>
          </a:avLst>
        </a:prstGeom>
        <a:solidFill>
          <a:schemeClr val="accent5">
            <a:hueOff val="9474215"/>
            <a:satOff val="-19027"/>
            <a:lumOff val="1111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150000"/>
            </a:lnSpc>
            <a:spcBef>
              <a:spcPct val="0"/>
            </a:spcBef>
            <a:spcAft>
              <a:spcPct val="35000"/>
            </a:spcAft>
          </a:pPr>
          <a:r>
            <a:rPr lang="fa-IR" sz="1400" b="1" kern="1200"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رومینو باکتر آمیلیو فیلوس</a:t>
          </a:r>
        </a:p>
      </dsp:txBody>
      <dsp:txXfrm rot="-5400000">
        <a:off x="5302093" y="4665503"/>
        <a:ext cx="1033314" cy="1187716"/>
      </dsp:txXfrm>
    </dsp:sp>
    <dsp:sp modelId="{2465E72B-C2AD-41E1-BE3E-6D5420255142}">
      <dsp:nvSpPr>
        <dsp:cNvPr id="0" name=""/>
        <dsp:cNvSpPr/>
      </dsp:nvSpPr>
      <dsp:spPr>
        <a:xfrm>
          <a:off x="3142505" y="4741712"/>
          <a:ext cx="1863536" cy="1035298"/>
        </a:xfrm>
        <a:prstGeom prst="rect">
          <a:avLst/>
        </a:prstGeom>
        <a:noFill/>
        <a:ln>
          <a:noFill/>
        </a:ln>
        <a:effectLst/>
      </dsp:spPr>
      <dsp:style>
        <a:lnRef idx="0">
          <a:scrgbClr r="0" g="0" b="0"/>
        </a:lnRef>
        <a:fillRef idx="0">
          <a:scrgbClr r="0" g="0" b="0"/>
        </a:fillRef>
        <a:effectRef idx="0">
          <a:scrgbClr r="0" g="0" b="0"/>
        </a:effectRef>
        <a:fontRef idx="minor"/>
      </dsp:style>
    </dsp:sp>
    <dsp:sp modelId="{06CAF440-1827-476D-99D5-59BD7FFA39AF}">
      <dsp:nvSpPr>
        <dsp:cNvPr id="0" name=""/>
        <dsp:cNvSpPr/>
      </dsp:nvSpPr>
      <dsp:spPr>
        <a:xfrm rot="5400000">
          <a:off x="10373904" y="5479535"/>
          <a:ext cx="1725496" cy="1501182"/>
        </a:xfrm>
        <a:prstGeom prst="hexagon">
          <a:avLst>
            <a:gd name="adj" fmla="val 25000"/>
            <a:gd name="vf" fmla="val 115470"/>
          </a:avLst>
        </a:prstGeom>
        <a:solidFill>
          <a:schemeClr val="accent5">
            <a:hueOff val="11053250"/>
            <a:satOff val="-22199"/>
            <a:lumOff val="1296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rtl="1">
            <a:lnSpc>
              <a:spcPct val="90000"/>
            </a:lnSpc>
            <a:spcBef>
              <a:spcPct val="0"/>
            </a:spcBef>
            <a:spcAft>
              <a:spcPct val="35000"/>
            </a:spcAft>
          </a:pPr>
          <a:r>
            <a:rPr lang="fa-IR" sz="2100" b="1" kern="1200"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باکتری های بی هوازی</a:t>
          </a:r>
        </a:p>
      </dsp:txBody>
      <dsp:txXfrm rot="-5400000">
        <a:off x="10719995" y="5636268"/>
        <a:ext cx="1033314" cy="1187716"/>
      </dsp:txXfrm>
    </dsp:sp>
    <dsp:sp modelId="{351EBF62-BDD7-485A-87E9-C34EE6B666CB}">
      <dsp:nvSpPr>
        <dsp:cNvPr id="0" name=""/>
        <dsp:cNvSpPr/>
      </dsp:nvSpPr>
      <dsp:spPr>
        <a:xfrm rot="5400000">
          <a:off x="6528234" y="4414247"/>
          <a:ext cx="1725496" cy="1501182"/>
        </a:xfrm>
        <a:prstGeom prst="hexagon">
          <a:avLst>
            <a:gd name="adj" fmla="val 25000"/>
            <a:gd name="vf" fmla="val 115470"/>
          </a:avLst>
        </a:prstGeom>
        <a:solidFill>
          <a:schemeClr val="accent5">
            <a:hueOff val="12632286"/>
            <a:satOff val="-25370"/>
            <a:lumOff val="1481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150000"/>
            </a:lnSpc>
            <a:spcBef>
              <a:spcPct val="0"/>
            </a:spcBef>
            <a:spcAft>
              <a:spcPct val="35000"/>
            </a:spcAft>
          </a:pPr>
          <a:r>
            <a:rPr lang="fa-IR" sz="1400" b="1" kern="1200"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سوکسینوموناس آمیلولیتیکا</a:t>
          </a:r>
        </a:p>
      </dsp:txBody>
      <dsp:txXfrm rot="-5400000">
        <a:off x="6874325" y="4570980"/>
        <a:ext cx="1033314" cy="1187716"/>
      </dsp:txXfrm>
    </dsp:sp>
    <dsp:sp modelId="{80E507CE-1AA1-4B41-80DA-D3EC62B3885D}">
      <dsp:nvSpPr>
        <dsp:cNvPr id="0" name=""/>
        <dsp:cNvSpPr/>
      </dsp:nvSpPr>
      <dsp:spPr>
        <a:xfrm>
          <a:off x="5285579" y="6147913"/>
          <a:ext cx="1925654" cy="1035298"/>
        </a:xfrm>
        <a:prstGeom prst="rect">
          <a:avLst/>
        </a:prstGeom>
        <a:noFill/>
        <a:ln>
          <a:noFill/>
        </a:ln>
        <a:effectLst/>
      </dsp:spPr>
      <dsp:style>
        <a:lnRef idx="0">
          <a:scrgbClr r="0" g="0" b="0"/>
        </a:lnRef>
        <a:fillRef idx="0">
          <a:scrgbClr r="0" g="0" b="0"/>
        </a:fillRef>
        <a:effectRef idx="0">
          <a:scrgbClr r="0" g="0" b="0"/>
        </a:effectRef>
        <a:fontRef idx="minor"/>
      </dsp:style>
    </dsp:sp>
    <dsp:sp modelId="{BC784AF0-4F4E-43A5-8719-94923A53F7B3}">
      <dsp:nvSpPr>
        <dsp:cNvPr id="0" name=""/>
        <dsp:cNvSpPr/>
      </dsp:nvSpPr>
      <dsp:spPr>
        <a:xfrm rot="5400000">
          <a:off x="10267213" y="706517"/>
          <a:ext cx="1725496" cy="1501182"/>
        </a:xfrm>
        <a:prstGeom prst="hexagon">
          <a:avLst>
            <a:gd name="adj" fmla="val 25000"/>
            <a:gd name="vf" fmla="val 115470"/>
          </a:avLst>
        </a:prstGeom>
        <a:solidFill>
          <a:schemeClr val="accent5">
            <a:hueOff val="14211322"/>
            <a:satOff val="-28541"/>
            <a:lumOff val="1666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fa-IR" sz="1800" b="1" kern="1200" dirty="0">
              <a:solidFill>
                <a:schemeClr val="bg2">
                  <a:lumMod val="25000"/>
                </a:schemeClr>
              </a:solidFill>
              <a:effectLst>
                <a:outerShdw blurRad="38100" dist="38100" dir="2700000" algn="tl">
                  <a:srgbClr val="000000">
                    <a:alpha val="43137"/>
                  </a:srgbClr>
                </a:outerShdw>
              </a:effectLst>
              <a:cs typeface="B Nazanin" panose="00000400000000000000" pitchFamily="2" charset="-78"/>
            </a:rPr>
            <a:t>باکتری های تخمیر کننده ی قند</a:t>
          </a:r>
        </a:p>
      </dsp:txBody>
      <dsp:txXfrm rot="-5400000">
        <a:off x="10613304" y="863250"/>
        <a:ext cx="1033314" cy="1187716"/>
      </dsp:txXfrm>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10.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84482E19-C1FF-4651-97B4-4124A15564DB}" type="datetimeFigureOut">
              <a:rPr lang="fa-IR" smtClean="0"/>
              <a:t>03/10/1443</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A72C5555-6C39-42B6-B809-A0AB67511AFA}" type="slidenum">
              <a:rPr lang="fa-IR" smtClean="0"/>
              <a:t>‹#›</a:t>
            </a:fld>
            <a:endParaRPr lang="fa-IR"/>
          </a:p>
        </p:txBody>
      </p:sp>
    </p:spTree>
    <p:extLst>
      <p:ext uri="{BB962C8B-B14F-4D97-AF65-F5344CB8AC3E}">
        <p14:creationId xmlns:p14="http://schemas.microsoft.com/office/powerpoint/2010/main" val="17024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2578D7BF-FA21-4489-9C93-2A0003EB2E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D2E2003-1F96-411C-A1E0-22EF053B00DA}" type="slidenum">
              <a:rPr lang="fa-IR" altLang="en-US">
                <a:latin typeface="Calibri" panose="020F0502020204030204" pitchFamily="34" charset="0"/>
              </a:rPr>
              <a:pPr/>
              <a:t>7</a:t>
            </a:fld>
            <a:endParaRPr lang="en-US" altLang="en-US" dirty="0">
              <a:latin typeface="Calibri" panose="020F0502020204030204" pitchFamily="34" charset="0"/>
              <a:cs typeface="B Nazanin" panose="00000400000000000000" pitchFamily="2" charset="-78"/>
            </a:endParaRPr>
          </a:p>
        </p:txBody>
      </p:sp>
      <p:sp>
        <p:nvSpPr>
          <p:cNvPr id="29699" name="Rectangle 2">
            <a:extLst>
              <a:ext uri="{FF2B5EF4-FFF2-40B4-BE49-F238E27FC236}">
                <a16:creationId xmlns:a16="http://schemas.microsoft.com/office/drawing/2014/main" id="{736DA0AE-19D3-4430-B11F-E6D3AB19D3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a:extLst>
              <a:ext uri="{FF2B5EF4-FFF2-40B4-BE49-F238E27FC236}">
                <a16:creationId xmlns:a16="http://schemas.microsoft.com/office/drawing/2014/main" id="{7C5453B6-672B-4D50-B8D1-872DEB0802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F5B0B4C8-854D-4C4A-883F-2BA3D37652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FB84E6-849A-4426-8CB8-8A626899DB95}" type="slidenum">
              <a:rPr lang="fa-IR" altLang="en-US">
                <a:latin typeface="Calibri" panose="020F0502020204030204" pitchFamily="34" charset="0"/>
              </a:rPr>
              <a:pPr/>
              <a:t>8</a:t>
            </a:fld>
            <a:endParaRPr lang="en-US" altLang="en-US" dirty="0">
              <a:latin typeface="Calibri" panose="020F0502020204030204" pitchFamily="34" charset="0"/>
              <a:cs typeface="B Nazanin" panose="00000400000000000000" pitchFamily="2" charset="-78"/>
            </a:endParaRPr>
          </a:p>
        </p:txBody>
      </p:sp>
      <p:sp>
        <p:nvSpPr>
          <p:cNvPr id="30723" name="Rectangle 2">
            <a:extLst>
              <a:ext uri="{FF2B5EF4-FFF2-40B4-BE49-F238E27FC236}">
                <a16:creationId xmlns:a16="http://schemas.microsoft.com/office/drawing/2014/main" id="{D7B16644-2185-4FD4-B6CB-EB97466DA6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a:extLst>
              <a:ext uri="{FF2B5EF4-FFF2-40B4-BE49-F238E27FC236}">
                <a16:creationId xmlns:a16="http://schemas.microsoft.com/office/drawing/2014/main" id="{EFA1CF3D-FD52-44FF-8881-EEAA6C4740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8BE0CD8-66F2-479D-BCB0-CC5474FC13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7BE033A4-18B5-4B9F-A008-3958245109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cs typeface="Arial" panose="020B0604020202020204" pitchFamily="34" charset="0"/>
            </a:endParaRPr>
          </a:p>
        </p:txBody>
      </p:sp>
      <p:sp>
        <p:nvSpPr>
          <p:cNvPr id="27652" name="Slide Number Placeholder 3">
            <a:extLst>
              <a:ext uri="{FF2B5EF4-FFF2-40B4-BE49-F238E27FC236}">
                <a16:creationId xmlns:a16="http://schemas.microsoft.com/office/drawing/2014/main" id="{E05708B3-D42E-4AEA-8FDA-11E59F6156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32CC9C-8A54-487E-8A82-595FE754C990}" type="slidenum">
              <a:rPr lang="fa-IR" altLang="en-US">
                <a:latin typeface="Calibri" panose="020F0502020204030204" pitchFamily="34" charset="0"/>
              </a:rPr>
              <a:pPr/>
              <a:t>9</a:t>
            </a:fld>
            <a:endParaRPr lang="en-US" altLang="en-US" dirty="0">
              <a:latin typeface="Calibri" panose="020F0502020204030204" pitchFamily="34" charset="0"/>
              <a:cs typeface="B Nazanin" panose="00000400000000000000" pitchFamily="2" charset="-7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8BE0CD8-66F2-479D-BCB0-CC5474FC13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7BE033A4-18B5-4B9F-A008-3958245109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cs typeface="Arial" panose="020B0604020202020204" pitchFamily="34" charset="0"/>
            </a:endParaRPr>
          </a:p>
        </p:txBody>
      </p:sp>
      <p:sp>
        <p:nvSpPr>
          <p:cNvPr id="27652" name="Slide Number Placeholder 3">
            <a:extLst>
              <a:ext uri="{FF2B5EF4-FFF2-40B4-BE49-F238E27FC236}">
                <a16:creationId xmlns:a16="http://schemas.microsoft.com/office/drawing/2014/main" id="{E05708B3-D42E-4AEA-8FDA-11E59F6156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32CC9C-8A54-487E-8A82-595FE754C990}" type="slidenum">
              <a:rPr lang="fa-IR" altLang="en-US">
                <a:latin typeface="Calibri" panose="020F0502020204030204" pitchFamily="34" charset="0"/>
              </a:rPr>
              <a:pPr/>
              <a:t>11</a:t>
            </a:fld>
            <a:endParaRPr lang="en-US" altLang="en-US" dirty="0">
              <a:latin typeface="Calibri" panose="020F0502020204030204" pitchFamily="34" charset="0"/>
              <a:cs typeface="B Nazanin" panose="00000400000000000000" pitchFamily="2" charset="-7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5"/>
          </p:nvPr>
        </p:nvSpPr>
        <p:spPr/>
        <p:txBody>
          <a:bodyPr/>
          <a:lstStyle/>
          <a:p>
            <a:fld id="{A72C5555-6C39-42B6-B809-A0AB67511AFA}" type="slidenum">
              <a:rPr lang="fa-IR" smtClean="0"/>
              <a:t>17</a:t>
            </a:fld>
            <a:endParaRPr lang="fa-IR"/>
          </a:p>
        </p:txBody>
      </p:sp>
    </p:spTree>
    <p:extLst>
      <p:ext uri="{BB962C8B-B14F-4D97-AF65-F5344CB8AC3E}">
        <p14:creationId xmlns:p14="http://schemas.microsoft.com/office/powerpoint/2010/main" val="1472904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8BE0CD8-66F2-479D-BCB0-CC5474FC13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7BE033A4-18B5-4B9F-A008-3958245109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cs typeface="Arial" panose="020B0604020202020204" pitchFamily="34" charset="0"/>
            </a:endParaRPr>
          </a:p>
        </p:txBody>
      </p:sp>
      <p:sp>
        <p:nvSpPr>
          <p:cNvPr id="27652" name="Slide Number Placeholder 3">
            <a:extLst>
              <a:ext uri="{FF2B5EF4-FFF2-40B4-BE49-F238E27FC236}">
                <a16:creationId xmlns:a16="http://schemas.microsoft.com/office/drawing/2014/main" id="{E05708B3-D42E-4AEA-8FDA-11E59F6156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32CC9C-8A54-487E-8A82-595FE754C990}" type="slidenum">
              <a:rPr lang="fa-IR" altLang="en-US">
                <a:latin typeface="Calibri" panose="020F0502020204030204" pitchFamily="34" charset="0"/>
              </a:rPr>
              <a:pPr/>
              <a:t>18</a:t>
            </a:fld>
            <a:endParaRPr lang="en-US" altLang="en-US" dirty="0">
              <a:latin typeface="Calibri" panose="020F0502020204030204" pitchFamily="34" charset="0"/>
              <a:cs typeface="B Nazanin" panose="00000400000000000000" pitchFamily="2" charset="-7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2C5555-6C39-42B6-B809-A0AB67511AFA}" type="slidenum">
              <a:rPr lang="fa-IR" smtClean="0"/>
              <a:t>21</a:t>
            </a:fld>
            <a:endParaRPr lang="fa-IR"/>
          </a:p>
        </p:txBody>
      </p:sp>
    </p:spTree>
    <p:extLst>
      <p:ext uri="{BB962C8B-B14F-4D97-AF65-F5344CB8AC3E}">
        <p14:creationId xmlns:p14="http://schemas.microsoft.com/office/powerpoint/2010/main" val="2081020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68B16B-8FC6-42C8-975B-D27A2F7DA7C5}" type="datetime8">
              <a:rPr lang="fa-IR" smtClean="0"/>
              <a:t>04 مه 22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lvl1pPr>
              <a:defRPr sz="3200"/>
            </a:lvl1pPr>
          </a:lstStyle>
          <a:p>
            <a:fld id="{CF6B1649-678A-4139-87AB-D4AD5C2C8005}" type="slidenum">
              <a:rPr lang="fa-IR" smtClean="0"/>
              <a:pPr/>
              <a:t>‹#›</a:t>
            </a:fld>
            <a:endParaRPr lang="fa-IR" dirty="0"/>
          </a:p>
        </p:txBody>
      </p:sp>
    </p:spTree>
    <p:extLst>
      <p:ext uri="{BB962C8B-B14F-4D97-AF65-F5344CB8AC3E}">
        <p14:creationId xmlns:p14="http://schemas.microsoft.com/office/powerpoint/2010/main" val="3940593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717912-0877-4553-BC37-8CFA5722297F}" type="datetime8">
              <a:rPr lang="fa-IR" smtClean="0"/>
              <a:t>04 مه 22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F6B1649-678A-4139-87AB-D4AD5C2C8005}" type="slidenum">
              <a:rPr lang="fa-IR" smtClean="0"/>
              <a:t>‹#›</a:t>
            </a:fld>
            <a:endParaRPr lang="fa-IR"/>
          </a:p>
        </p:txBody>
      </p:sp>
    </p:spTree>
    <p:extLst>
      <p:ext uri="{BB962C8B-B14F-4D97-AF65-F5344CB8AC3E}">
        <p14:creationId xmlns:p14="http://schemas.microsoft.com/office/powerpoint/2010/main" val="2909954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6E506E-6D34-4A3B-B582-45FE2EB2E285}" type="datetime8">
              <a:rPr lang="fa-IR" smtClean="0"/>
              <a:t>04 مه 22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F6B1649-678A-4139-87AB-D4AD5C2C8005}" type="slidenum">
              <a:rPr lang="fa-IR" smtClean="0"/>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27849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6B2B4A-D067-442F-B527-A58B293DC4EE}" type="datetime8">
              <a:rPr lang="fa-IR" smtClean="0"/>
              <a:t>04 مه 22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F6B1649-678A-4139-87AB-D4AD5C2C8005}" type="slidenum">
              <a:rPr lang="fa-IR" smtClean="0"/>
              <a:t>‹#›</a:t>
            </a:fld>
            <a:endParaRPr lang="fa-IR"/>
          </a:p>
        </p:txBody>
      </p:sp>
    </p:spTree>
    <p:extLst>
      <p:ext uri="{BB962C8B-B14F-4D97-AF65-F5344CB8AC3E}">
        <p14:creationId xmlns:p14="http://schemas.microsoft.com/office/powerpoint/2010/main" val="1320792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ADFDC-ADB0-4EBB-A7D7-9CF81783466A}" type="datetime8">
              <a:rPr lang="fa-IR" smtClean="0"/>
              <a:t>04 مه 22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F6B1649-678A-4139-87AB-D4AD5C2C8005}" type="slidenum">
              <a:rPr lang="fa-IR" smtClean="0"/>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87023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8EE81B-5BA0-4519-8DBA-C84AEEE3E632}" type="datetime8">
              <a:rPr lang="fa-IR" smtClean="0"/>
              <a:t>04 مه 22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F6B1649-678A-4139-87AB-D4AD5C2C8005}" type="slidenum">
              <a:rPr lang="fa-IR" smtClean="0"/>
              <a:t>‹#›</a:t>
            </a:fld>
            <a:endParaRPr lang="fa-IR"/>
          </a:p>
        </p:txBody>
      </p:sp>
    </p:spTree>
    <p:extLst>
      <p:ext uri="{BB962C8B-B14F-4D97-AF65-F5344CB8AC3E}">
        <p14:creationId xmlns:p14="http://schemas.microsoft.com/office/powerpoint/2010/main" val="820760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0F386B-AC2C-43A1-83EF-7DE703209D37}" type="datetime8">
              <a:rPr lang="fa-IR" smtClean="0"/>
              <a:t>04 مه 22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F6B1649-678A-4139-87AB-D4AD5C2C8005}" type="slidenum">
              <a:rPr lang="fa-IR" smtClean="0"/>
              <a:t>‹#›</a:t>
            </a:fld>
            <a:endParaRPr lang="fa-IR"/>
          </a:p>
        </p:txBody>
      </p:sp>
    </p:spTree>
    <p:extLst>
      <p:ext uri="{BB962C8B-B14F-4D97-AF65-F5344CB8AC3E}">
        <p14:creationId xmlns:p14="http://schemas.microsoft.com/office/powerpoint/2010/main" val="3631562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D25264-5517-4CEF-A31D-BA415E6539EE}" type="datetime8">
              <a:rPr lang="fa-IR" smtClean="0"/>
              <a:t>04 مه 22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F6B1649-678A-4139-87AB-D4AD5C2C8005}" type="slidenum">
              <a:rPr lang="fa-IR" smtClean="0"/>
              <a:t>‹#›</a:t>
            </a:fld>
            <a:endParaRPr lang="fa-IR"/>
          </a:p>
        </p:txBody>
      </p:sp>
    </p:spTree>
    <p:extLst>
      <p:ext uri="{BB962C8B-B14F-4D97-AF65-F5344CB8AC3E}">
        <p14:creationId xmlns:p14="http://schemas.microsoft.com/office/powerpoint/2010/main" val="162884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478A40-0F2D-44BF-805B-EEADB91FF7BA}" type="datetime8">
              <a:rPr lang="fa-IR" smtClean="0"/>
              <a:t>04 مه 22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F6B1649-678A-4139-87AB-D4AD5C2C8005}" type="slidenum">
              <a:rPr lang="fa-IR" smtClean="0"/>
              <a:t>‹#›</a:t>
            </a:fld>
            <a:endParaRPr lang="fa-IR"/>
          </a:p>
        </p:txBody>
      </p:sp>
    </p:spTree>
    <p:extLst>
      <p:ext uri="{BB962C8B-B14F-4D97-AF65-F5344CB8AC3E}">
        <p14:creationId xmlns:p14="http://schemas.microsoft.com/office/powerpoint/2010/main" val="252346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AE7A8A-76EB-4751-884B-B41837CAECF6}" type="datetime8">
              <a:rPr lang="fa-IR" smtClean="0"/>
              <a:t>04 مه 22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F6B1649-678A-4139-87AB-D4AD5C2C8005}" type="slidenum">
              <a:rPr lang="fa-IR" smtClean="0"/>
              <a:t>‹#›</a:t>
            </a:fld>
            <a:endParaRPr lang="fa-IR"/>
          </a:p>
        </p:txBody>
      </p:sp>
    </p:spTree>
    <p:extLst>
      <p:ext uri="{BB962C8B-B14F-4D97-AF65-F5344CB8AC3E}">
        <p14:creationId xmlns:p14="http://schemas.microsoft.com/office/powerpoint/2010/main" val="1729949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34A20F-37C6-4CF5-A977-E055CB124964}" type="datetime8">
              <a:rPr lang="fa-IR" smtClean="0"/>
              <a:t>04 مه 22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F6B1649-678A-4139-87AB-D4AD5C2C8005}" type="slidenum">
              <a:rPr lang="fa-IR" smtClean="0"/>
              <a:t>‹#›</a:t>
            </a:fld>
            <a:endParaRPr lang="fa-IR"/>
          </a:p>
        </p:txBody>
      </p:sp>
    </p:spTree>
    <p:extLst>
      <p:ext uri="{BB962C8B-B14F-4D97-AF65-F5344CB8AC3E}">
        <p14:creationId xmlns:p14="http://schemas.microsoft.com/office/powerpoint/2010/main" val="3793241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FB7E5A-4557-4EBD-97B1-5EBFFDD59E56}" type="datetime8">
              <a:rPr lang="fa-IR" smtClean="0"/>
              <a:t>04 مه 22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F6B1649-678A-4139-87AB-D4AD5C2C8005}" type="slidenum">
              <a:rPr lang="fa-IR" smtClean="0"/>
              <a:t>‹#›</a:t>
            </a:fld>
            <a:endParaRPr lang="fa-IR"/>
          </a:p>
        </p:txBody>
      </p:sp>
    </p:spTree>
    <p:extLst>
      <p:ext uri="{BB962C8B-B14F-4D97-AF65-F5344CB8AC3E}">
        <p14:creationId xmlns:p14="http://schemas.microsoft.com/office/powerpoint/2010/main" val="1854996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A15F0B-40ED-45E8-BD55-736BA6E2C1FA}" type="datetime8">
              <a:rPr lang="fa-IR" smtClean="0"/>
              <a:t>04 مه 22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F6B1649-678A-4139-87AB-D4AD5C2C8005}" type="slidenum">
              <a:rPr lang="fa-IR" smtClean="0"/>
              <a:t>‹#›</a:t>
            </a:fld>
            <a:endParaRPr lang="fa-IR"/>
          </a:p>
        </p:txBody>
      </p:sp>
    </p:spTree>
    <p:extLst>
      <p:ext uri="{BB962C8B-B14F-4D97-AF65-F5344CB8AC3E}">
        <p14:creationId xmlns:p14="http://schemas.microsoft.com/office/powerpoint/2010/main" val="1947571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C0404-A785-4DE1-B1BE-4D91D3250E31}" type="datetime8">
              <a:rPr lang="fa-IR" smtClean="0"/>
              <a:t>04 مه 22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F6B1649-678A-4139-87AB-D4AD5C2C8005}" type="slidenum">
              <a:rPr lang="fa-IR" smtClean="0"/>
              <a:t>‹#›</a:t>
            </a:fld>
            <a:endParaRPr lang="fa-IR"/>
          </a:p>
        </p:txBody>
      </p:sp>
    </p:spTree>
    <p:extLst>
      <p:ext uri="{BB962C8B-B14F-4D97-AF65-F5344CB8AC3E}">
        <p14:creationId xmlns:p14="http://schemas.microsoft.com/office/powerpoint/2010/main" val="4239508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CF8E1E-6711-404D-849E-0696B59DF949}" type="datetime8">
              <a:rPr lang="fa-IR" smtClean="0"/>
              <a:t>04 مه 22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F6B1649-678A-4139-87AB-D4AD5C2C8005}" type="slidenum">
              <a:rPr lang="fa-IR" smtClean="0"/>
              <a:t>‹#›</a:t>
            </a:fld>
            <a:endParaRPr lang="fa-IR"/>
          </a:p>
        </p:txBody>
      </p:sp>
    </p:spTree>
    <p:extLst>
      <p:ext uri="{BB962C8B-B14F-4D97-AF65-F5344CB8AC3E}">
        <p14:creationId xmlns:p14="http://schemas.microsoft.com/office/powerpoint/2010/main" val="332721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4C2726-ACA1-4C7B-8428-D352198C2320}" type="datetime8">
              <a:rPr lang="fa-IR" smtClean="0"/>
              <a:t>04 مه 22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F6B1649-678A-4139-87AB-D4AD5C2C8005}" type="slidenum">
              <a:rPr lang="fa-IR" smtClean="0"/>
              <a:t>‹#›</a:t>
            </a:fld>
            <a:endParaRPr lang="fa-IR"/>
          </a:p>
        </p:txBody>
      </p:sp>
    </p:spTree>
    <p:extLst>
      <p:ext uri="{BB962C8B-B14F-4D97-AF65-F5344CB8AC3E}">
        <p14:creationId xmlns:p14="http://schemas.microsoft.com/office/powerpoint/2010/main" val="2437295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BD1A82B-473A-4E9B-984F-49AD668E382B}" type="datetime8">
              <a:rPr lang="fa-IR" smtClean="0"/>
              <a:t>04 مه 22</a:t>
            </a:fld>
            <a:endParaRPr lang="fa-I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2800">
                <a:solidFill>
                  <a:schemeClr val="accent1">
                    <a:lumMod val="75000"/>
                  </a:schemeClr>
                </a:solidFill>
              </a:defRPr>
            </a:lvl1pPr>
          </a:lstStyle>
          <a:p>
            <a:fld id="{CF6B1649-678A-4139-87AB-D4AD5C2C8005}" type="slidenum">
              <a:rPr lang="fa-IR" smtClean="0"/>
              <a:pPr/>
              <a:t>‹#›</a:t>
            </a:fld>
            <a:endParaRPr lang="fa-IR" dirty="0"/>
          </a:p>
        </p:txBody>
      </p:sp>
    </p:spTree>
    <p:extLst>
      <p:ext uri="{BB962C8B-B14F-4D97-AF65-F5344CB8AC3E}">
        <p14:creationId xmlns:p14="http://schemas.microsoft.com/office/powerpoint/2010/main" val="91727782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hf hdr="0" ftr="0" dt="0"/>
  <p:txStyles>
    <p:title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10.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image" Target="../media/image11.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1.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50.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jpe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6550C8-7E72-4E56-A89E-79D4B9A19B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2648" y="1126807"/>
            <a:ext cx="7274586" cy="4604385"/>
          </a:xfrm>
          <a:prstGeom prst="rect">
            <a:avLst/>
          </a:prstGeom>
        </p:spPr>
      </p:pic>
      <p:sp>
        <p:nvSpPr>
          <p:cNvPr id="5" name="Slide Number Placeholder 4">
            <a:extLst>
              <a:ext uri="{FF2B5EF4-FFF2-40B4-BE49-F238E27FC236}">
                <a16:creationId xmlns:a16="http://schemas.microsoft.com/office/drawing/2014/main" id="{947DE157-33C4-4426-A8CA-79DDD60018D3}"/>
              </a:ext>
            </a:extLst>
          </p:cNvPr>
          <p:cNvSpPr>
            <a:spLocks noGrp="1"/>
          </p:cNvSpPr>
          <p:nvPr>
            <p:ph type="sldNum" sz="quarter" idx="12"/>
          </p:nvPr>
        </p:nvSpPr>
        <p:spPr>
          <a:xfrm>
            <a:off x="5754330" y="6322716"/>
            <a:ext cx="683339" cy="365125"/>
          </a:xfrm>
        </p:spPr>
        <p:txBody>
          <a:bodyPr/>
          <a:lstStyle/>
          <a:p>
            <a:fld id="{CF6B1649-678A-4139-87AB-D4AD5C2C8005}" type="slidenum">
              <a:rPr lang="fa-IR" sz="2000" smtClean="0">
                <a:solidFill>
                  <a:schemeClr val="tx1"/>
                </a:solidFill>
              </a:rPr>
              <a:pPr/>
              <a:t>1</a:t>
            </a:fld>
            <a:endParaRPr lang="fa-IR" sz="2000" dirty="0">
              <a:solidFill>
                <a:schemeClr val="tx1"/>
              </a:solidFill>
            </a:endParaRPr>
          </a:p>
        </p:txBody>
      </p:sp>
    </p:spTree>
    <p:extLst>
      <p:ext uri="{BB962C8B-B14F-4D97-AF65-F5344CB8AC3E}">
        <p14:creationId xmlns:p14="http://schemas.microsoft.com/office/powerpoint/2010/main" val="194257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E9EC175A-E64C-43E3-827A-0BFD552B0476}"/>
              </a:ext>
            </a:extLst>
          </p:cNvPr>
          <p:cNvGraphicFramePr/>
          <p:nvPr>
            <p:extLst>
              <p:ext uri="{D42A27DB-BD31-4B8C-83A1-F6EECF244321}">
                <p14:modId xmlns:p14="http://schemas.microsoft.com/office/powerpoint/2010/main" val="1575250035"/>
              </p:ext>
            </p:extLst>
          </p:nvPr>
        </p:nvGraphicFramePr>
        <p:xfrm>
          <a:off x="803617" y="76517"/>
          <a:ext cx="10584766" cy="61474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D8588A58-8D22-4091-B675-C26282576278}"/>
              </a:ext>
            </a:extLst>
          </p:cNvPr>
          <p:cNvSpPr>
            <a:spLocks noGrp="1"/>
          </p:cNvSpPr>
          <p:nvPr>
            <p:ph type="sldNum" sz="quarter" idx="12"/>
          </p:nvPr>
        </p:nvSpPr>
        <p:spPr>
          <a:xfrm>
            <a:off x="5960005" y="6416358"/>
            <a:ext cx="683339" cy="365125"/>
          </a:xfrm>
        </p:spPr>
        <p:txBody>
          <a:bodyPr/>
          <a:lstStyle/>
          <a:p>
            <a:fld id="{CF6B1649-678A-4139-87AB-D4AD5C2C8005}" type="slidenum">
              <a:rPr lang="fa-IR" sz="2000" smtClean="0">
                <a:solidFill>
                  <a:schemeClr val="tx1"/>
                </a:solidFill>
              </a:rPr>
              <a:t>10</a:t>
            </a:fld>
            <a:endParaRPr lang="fa-IR" dirty="0">
              <a:solidFill>
                <a:schemeClr val="tx1"/>
              </a:solidFill>
            </a:endParaRPr>
          </a:p>
        </p:txBody>
      </p:sp>
    </p:spTree>
    <p:extLst>
      <p:ext uri="{BB962C8B-B14F-4D97-AF65-F5344CB8AC3E}">
        <p14:creationId xmlns:p14="http://schemas.microsoft.com/office/powerpoint/2010/main" val="4181737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F35ECF0D-98BF-4BF1-B8E7-F0536FCFD36E}"/>
              </a:ext>
            </a:extLst>
          </p:cNvPr>
          <p:cNvSpPr/>
          <p:nvPr/>
        </p:nvSpPr>
        <p:spPr bwMode="auto">
          <a:xfrm>
            <a:off x="620762" y="3604144"/>
            <a:ext cx="8007009" cy="1651182"/>
          </a:xfrm>
          <a:prstGeom prst="roundRect">
            <a:avLst/>
          </a:prstGeom>
          <a:solidFill>
            <a:schemeClr val="accent1">
              <a:lumMod val="60000"/>
              <a:lumOff val="4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1">
              <a:lnSpc>
                <a:spcPct val="125000"/>
              </a:lnSpc>
              <a:defRPr/>
            </a:pPr>
            <a:r>
              <a:rPr lang="fa-IR" sz="2000" dirty="0">
                <a:solidFill>
                  <a:srgbClr val="0070C0"/>
                </a:solidFill>
                <a:latin typeface="Arial" charset="0"/>
                <a:cs typeface="B Titr" pitchFamily="2" charset="-78"/>
              </a:rPr>
              <a:t>معده این حیوانات از چهار قسمت اصلی تشکیل شده که به ترتیب شامل: شکمبه،  نگاری،هزارلا و شیردان می‌باشد. سه قسمت اوّل معده این حیوانات را «پیش‌معده» گویند. پیش معده فاقد هرگونه غدد ترشحی می‌باشد.</a:t>
            </a:r>
            <a:endParaRPr lang="en-US" sz="2000" dirty="0">
              <a:solidFill>
                <a:srgbClr val="0070C0"/>
              </a:solidFill>
              <a:latin typeface="Arial" charset="0"/>
              <a:cs typeface="B Titr" pitchFamily="2" charset="-78"/>
            </a:endParaRPr>
          </a:p>
        </p:txBody>
      </p:sp>
      <p:sp>
        <p:nvSpPr>
          <p:cNvPr id="6" name="Right Arrow 5">
            <a:extLst>
              <a:ext uri="{FF2B5EF4-FFF2-40B4-BE49-F238E27FC236}">
                <a16:creationId xmlns:a16="http://schemas.microsoft.com/office/drawing/2014/main" id="{A2CF0C3E-C5D1-49BA-AB49-3A67E3E71E65}"/>
              </a:ext>
            </a:extLst>
          </p:cNvPr>
          <p:cNvSpPr/>
          <p:nvPr/>
        </p:nvSpPr>
        <p:spPr bwMode="auto">
          <a:xfrm flipH="1">
            <a:off x="8783564" y="4363419"/>
            <a:ext cx="500062" cy="500063"/>
          </a:xfrm>
          <a:prstGeom prst="rightArrow">
            <a:avLst>
              <a:gd name="adj1" fmla="val 50000"/>
              <a:gd name="adj2" fmla="val 52771"/>
            </a:avLst>
          </a:prstGeom>
          <a:solidFill>
            <a:schemeClr val="accent1">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1">
              <a:defRPr/>
            </a:pPr>
            <a:endParaRPr lang="en-US" dirty="0">
              <a:solidFill>
                <a:srgbClr val="990000"/>
              </a:solidFill>
              <a:cs typeface="B Titr" pitchFamily="2" charset="-78"/>
            </a:endParaRPr>
          </a:p>
        </p:txBody>
      </p:sp>
      <p:sp>
        <p:nvSpPr>
          <p:cNvPr id="8" name="Rounded Rectangle 7">
            <a:extLst>
              <a:ext uri="{FF2B5EF4-FFF2-40B4-BE49-F238E27FC236}">
                <a16:creationId xmlns:a16="http://schemas.microsoft.com/office/drawing/2014/main" id="{B999DEAA-295A-41A8-B18D-E6F6B876C0D9}"/>
              </a:ext>
            </a:extLst>
          </p:cNvPr>
          <p:cNvSpPr/>
          <p:nvPr/>
        </p:nvSpPr>
        <p:spPr bwMode="auto">
          <a:xfrm>
            <a:off x="9439420" y="4096806"/>
            <a:ext cx="1739749" cy="1033291"/>
          </a:xfrm>
          <a:prstGeom prst="roundRect">
            <a:avLst/>
          </a:prstGeom>
          <a:solidFill>
            <a:schemeClr val="accent6"/>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1">
              <a:lnSpc>
                <a:spcPct val="150000"/>
              </a:lnSpc>
              <a:defRPr/>
            </a:pPr>
            <a:r>
              <a:rPr lang="fa-IR" b="1" dirty="0">
                <a:latin typeface="Arial" charset="0"/>
                <a:cs typeface="B Titr" pitchFamily="2" charset="-78"/>
              </a:rPr>
              <a:t>آناتومی معده نشخوارکنندگان:</a:t>
            </a:r>
            <a:endParaRPr lang="en-US" b="1" dirty="0">
              <a:latin typeface="Arial" charset="0"/>
              <a:cs typeface="B Titr" pitchFamily="2" charset="-78"/>
            </a:endParaRPr>
          </a:p>
        </p:txBody>
      </p:sp>
      <p:sp>
        <p:nvSpPr>
          <p:cNvPr id="14" name="Rounded Rectangle 13">
            <a:extLst>
              <a:ext uri="{FF2B5EF4-FFF2-40B4-BE49-F238E27FC236}">
                <a16:creationId xmlns:a16="http://schemas.microsoft.com/office/drawing/2014/main" id="{7B0D3FFB-2CA7-4D78-9167-CBBA6115D058}"/>
              </a:ext>
            </a:extLst>
          </p:cNvPr>
          <p:cNvSpPr/>
          <p:nvPr/>
        </p:nvSpPr>
        <p:spPr bwMode="auto">
          <a:xfrm>
            <a:off x="975873" y="5421537"/>
            <a:ext cx="7517671" cy="1068766"/>
          </a:xfrm>
          <a:prstGeom prst="roundRect">
            <a:avLst/>
          </a:prstGeom>
          <a:solidFill>
            <a:schemeClr val="accent1">
              <a:lumMod val="60000"/>
              <a:lumOff val="4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1">
              <a:lnSpc>
                <a:spcPct val="125000"/>
              </a:lnSpc>
              <a:defRPr/>
            </a:pPr>
            <a:r>
              <a:rPr lang="fa-IR" sz="2000" b="1" dirty="0">
                <a:solidFill>
                  <a:srgbClr val="0070C0"/>
                </a:solidFill>
                <a:cs typeface="B Titr" pitchFamily="2" charset="-78"/>
              </a:rPr>
              <a:t>کیسه ی حجمی است که تقریبا حجم سمت چپ فضای بین سینه تا لگن خاصره از هفتمین فضای بین دنده ای تا مدخل لگن خاصره را پر کرده است.</a:t>
            </a:r>
          </a:p>
        </p:txBody>
      </p:sp>
      <p:sp>
        <p:nvSpPr>
          <p:cNvPr id="15" name="Right Arrow 14">
            <a:extLst>
              <a:ext uri="{FF2B5EF4-FFF2-40B4-BE49-F238E27FC236}">
                <a16:creationId xmlns:a16="http://schemas.microsoft.com/office/drawing/2014/main" id="{FEB0B4EC-4EE8-4C82-BA00-9EED8CFA4162}"/>
              </a:ext>
            </a:extLst>
          </p:cNvPr>
          <p:cNvSpPr/>
          <p:nvPr/>
        </p:nvSpPr>
        <p:spPr bwMode="auto">
          <a:xfrm flipH="1">
            <a:off x="8794484" y="5879135"/>
            <a:ext cx="500062" cy="500062"/>
          </a:xfrm>
          <a:prstGeom prst="rightArrow">
            <a:avLst>
              <a:gd name="adj1" fmla="val 50000"/>
              <a:gd name="adj2" fmla="val 52771"/>
            </a:avLst>
          </a:prstGeom>
          <a:solidFill>
            <a:schemeClr val="accent1">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1">
              <a:defRPr/>
            </a:pPr>
            <a:endParaRPr lang="en-US" dirty="0">
              <a:solidFill>
                <a:srgbClr val="990000"/>
              </a:solidFill>
              <a:cs typeface="B Titr" pitchFamily="2" charset="-78"/>
            </a:endParaRPr>
          </a:p>
        </p:txBody>
      </p:sp>
      <p:sp>
        <p:nvSpPr>
          <p:cNvPr id="16" name="Rounded Rectangle 15">
            <a:extLst>
              <a:ext uri="{FF2B5EF4-FFF2-40B4-BE49-F238E27FC236}">
                <a16:creationId xmlns:a16="http://schemas.microsoft.com/office/drawing/2014/main" id="{99546DAC-44C9-4027-8027-76BD2A45C421}"/>
              </a:ext>
            </a:extLst>
          </p:cNvPr>
          <p:cNvSpPr/>
          <p:nvPr/>
        </p:nvSpPr>
        <p:spPr bwMode="auto">
          <a:xfrm>
            <a:off x="9625875" y="5640183"/>
            <a:ext cx="1366838" cy="977966"/>
          </a:xfrm>
          <a:prstGeom prst="roundRect">
            <a:avLst/>
          </a:prstGeom>
          <a:solidFill>
            <a:schemeClr val="accent6"/>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1">
              <a:defRPr/>
            </a:pPr>
            <a:r>
              <a:rPr lang="fa-IR" sz="2000" b="1" dirty="0">
                <a:latin typeface="Arial" charset="0"/>
                <a:cs typeface="B Titr" pitchFamily="2" charset="-78"/>
              </a:rPr>
              <a:t>شکمبه (سیرابی) </a:t>
            </a:r>
            <a:endParaRPr lang="en-US" sz="2000" b="1" dirty="0">
              <a:latin typeface="Arial" charset="0"/>
              <a:cs typeface="B Titr" pitchFamily="2" charset="-78"/>
            </a:endParaRPr>
          </a:p>
        </p:txBody>
      </p:sp>
      <p:sp>
        <p:nvSpPr>
          <p:cNvPr id="2" name="Slide Number Placeholder 1">
            <a:extLst>
              <a:ext uri="{FF2B5EF4-FFF2-40B4-BE49-F238E27FC236}">
                <a16:creationId xmlns:a16="http://schemas.microsoft.com/office/drawing/2014/main" id="{63D52A1E-FA53-4305-930E-44BC14DCD0B4}"/>
              </a:ext>
            </a:extLst>
          </p:cNvPr>
          <p:cNvSpPr>
            <a:spLocks noGrp="1"/>
          </p:cNvSpPr>
          <p:nvPr>
            <p:ph type="sldNum" sz="quarter" idx="12"/>
          </p:nvPr>
        </p:nvSpPr>
        <p:spPr>
          <a:xfrm>
            <a:off x="5754330" y="6519881"/>
            <a:ext cx="683339" cy="365125"/>
          </a:xfrm>
        </p:spPr>
        <p:txBody>
          <a:bodyPr/>
          <a:lstStyle/>
          <a:p>
            <a:fld id="{CF6B1649-678A-4139-87AB-D4AD5C2C8005}" type="slidenum">
              <a:rPr lang="fa-IR" sz="2000" smtClean="0">
                <a:solidFill>
                  <a:schemeClr val="tx1"/>
                </a:solidFill>
              </a:rPr>
              <a:t>11</a:t>
            </a:fld>
            <a:endParaRPr lang="fa-IR" dirty="0">
              <a:solidFill>
                <a:schemeClr val="tx1"/>
              </a:solidFill>
            </a:endParaRPr>
          </a:p>
        </p:txBody>
      </p:sp>
      <p:graphicFrame>
        <p:nvGraphicFramePr>
          <p:cNvPr id="3" name="Diagram 2">
            <a:extLst>
              <a:ext uri="{FF2B5EF4-FFF2-40B4-BE49-F238E27FC236}">
                <a16:creationId xmlns:a16="http://schemas.microsoft.com/office/drawing/2014/main" id="{9C873D8D-7DBD-4719-948F-9726655F7079}"/>
              </a:ext>
            </a:extLst>
          </p:cNvPr>
          <p:cNvGraphicFramePr/>
          <p:nvPr>
            <p:extLst>
              <p:ext uri="{D42A27DB-BD31-4B8C-83A1-F6EECF244321}">
                <p14:modId xmlns:p14="http://schemas.microsoft.com/office/powerpoint/2010/main" val="3770072529"/>
              </p:ext>
            </p:extLst>
          </p:nvPr>
        </p:nvGraphicFramePr>
        <p:xfrm>
          <a:off x="7709096" y="112543"/>
          <a:ext cx="4482904" cy="3395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52EE62D1-9B21-4C1C-AE5A-350DD8333949}"/>
              </a:ext>
            </a:extLst>
          </p:cNvPr>
          <p:cNvGraphicFramePr/>
          <p:nvPr>
            <p:extLst>
              <p:ext uri="{D42A27DB-BD31-4B8C-83A1-F6EECF244321}">
                <p14:modId xmlns:p14="http://schemas.microsoft.com/office/powerpoint/2010/main" val="93838512"/>
              </p:ext>
            </p:extLst>
          </p:nvPr>
        </p:nvGraphicFramePr>
        <p:xfrm>
          <a:off x="-462670" y="0"/>
          <a:ext cx="4945575" cy="36624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Rectangle: Rounded Corners 4">
            <a:extLst>
              <a:ext uri="{FF2B5EF4-FFF2-40B4-BE49-F238E27FC236}">
                <a16:creationId xmlns:a16="http://schemas.microsoft.com/office/drawing/2014/main" id="{C41D2375-8B18-4491-BE5A-AB50E3632E59}"/>
              </a:ext>
            </a:extLst>
          </p:cNvPr>
          <p:cNvSpPr/>
          <p:nvPr/>
        </p:nvSpPr>
        <p:spPr>
          <a:xfrm>
            <a:off x="4275675" y="158720"/>
            <a:ext cx="3640650" cy="63275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chemeClr val="tx1"/>
                </a:solidFill>
                <a:cs typeface="B Nazanin" panose="00000400000000000000" pitchFamily="2" charset="-78"/>
              </a:rPr>
              <a:t>دستگاه گوارش نشخوار کنندگان</a:t>
            </a:r>
            <a:endParaRPr lang="en-US" sz="2000" dirty="0">
              <a:solidFill>
                <a:schemeClr val="tx1"/>
              </a:solidFill>
              <a:cs typeface="B Nazanin" panose="00000400000000000000" pitchFamily="2" charset="-78"/>
            </a:endParaRPr>
          </a:p>
        </p:txBody>
      </p:sp>
      <p:pic>
        <p:nvPicPr>
          <p:cNvPr id="9" name="Picture 8">
            <a:extLst>
              <a:ext uri="{FF2B5EF4-FFF2-40B4-BE49-F238E27FC236}">
                <a16:creationId xmlns:a16="http://schemas.microsoft.com/office/drawing/2014/main" id="{5487DDC4-09A2-4CA2-9311-B8FB46730F76}"/>
              </a:ext>
            </a:extLst>
          </p:cNvPr>
          <p:cNvPicPr>
            <a:picLocks noChangeAspect="1"/>
          </p:cNvPicPr>
          <p:nvPr/>
        </p:nvPicPr>
        <p:blipFill>
          <a:blip r:embed="rId13"/>
          <a:stretch>
            <a:fillRect/>
          </a:stretch>
        </p:blipFill>
        <p:spPr>
          <a:xfrm>
            <a:off x="4482905" y="984416"/>
            <a:ext cx="3084830" cy="2233842"/>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A96ABCA7-E407-48BF-9B6F-817F6E0B4525}"/>
              </a:ext>
            </a:extLst>
          </p:cNvPr>
          <p:cNvSpPr txBox="1"/>
          <p:nvPr/>
        </p:nvSpPr>
        <p:spPr>
          <a:xfrm>
            <a:off x="4204995" y="3290482"/>
            <a:ext cx="3640650" cy="338554"/>
          </a:xfrm>
          <a:prstGeom prst="rect">
            <a:avLst/>
          </a:prstGeom>
          <a:noFill/>
        </p:spPr>
        <p:txBody>
          <a:bodyPr wrap="square" rtlCol="0">
            <a:spAutoFit/>
          </a:bodyPr>
          <a:lstStyle/>
          <a:p>
            <a:pPr algn="ctr"/>
            <a:r>
              <a:rPr lang="fa-IR" sz="1600" b="1" dirty="0">
                <a:latin typeface="B Nazanin"/>
                <a:cs typeface="B Nazanin" panose="00000400000000000000" pitchFamily="2" charset="-78"/>
              </a:rPr>
              <a:t>آناتومی معده ی چهار قسمتی گاو </a:t>
            </a:r>
            <a:endParaRPr lang="en-US" sz="1600" b="1" dirty="0">
              <a:latin typeface="B Nazanin"/>
              <a:cs typeface="B Nazanin"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3B4A54-58F2-45DC-A2C7-64C7686F1FF1}"/>
              </a:ext>
            </a:extLst>
          </p:cNvPr>
          <p:cNvSpPr>
            <a:spLocks noGrp="1"/>
          </p:cNvSpPr>
          <p:nvPr>
            <p:ph type="sldNum" sz="quarter" idx="12"/>
          </p:nvPr>
        </p:nvSpPr>
        <p:spPr>
          <a:xfrm>
            <a:off x="5976541" y="6462077"/>
            <a:ext cx="683339" cy="365125"/>
          </a:xfrm>
        </p:spPr>
        <p:txBody>
          <a:bodyPr/>
          <a:lstStyle/>
          <a:p>
            <a:fld id="{CF6B1649-678A-4139-87AB-D4AD5C2C8005}" type="slidenum">
              <a:rPr lang="fa-IR" sz="2000" smtClean="0">
                <a:solidFill>
                  <a:schemeClr val="tx1"/>
                </a:solidFill>
              </a:rPr>
              <a:t>12</a:t>
            </a:fld>
            <a:endParaRPr lang="fa-IR" dirty="0">
              <a:solidFill>
                <a:schemeClr val="tx1"/>
              </a:solidFill>
            </a:endParaRPr>
          </a:p>
        </p:txBody>
      </p:sp>
      <p:graphicFrame>
        <p:nvGraphicFramePr>
          <p:cNvPr id="3" name="Diagram 2">
            <a:extLst>
              <a:ext uri="{FF2B5EF4-FFF2-40B4-BE49-F238E27FC236}">
                <a16:creationId xmlns:a16="http://schemas.microsoft.com/office/drawing/2014/main" id="{2076EFC6-E3DF-4A47-92D7-8F60A20C3DAC}"/>
              </a:ext>
            </a:extLst>
          </p:cNvPr>
          <p:cNvGraphicFramePr/>
          <p:nvPr>
            <p:extLst>
              <p:ext uri="{D42A27DB-BD31-4B8C-83A1-F6EECF244321}">
                <p14:modId xmlns:p14="http://schemas.microsoft.com/office/powerpoint/2010/main" val="2017839401"/>
              </p:ext>
            </p:extLst>
          </p:nvPr>
        </p:nvGraphicFramePr>
        <p:xfrm>
          <a:off x="5976541" y="635977"/>
          <a:ext cx="6720840" cy="6080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6A19DE57-1A06-4D5D-99D3-BBF749E26C03}"/>
              </a:ext>
            </a:extLst>
          </p:cNvPr>
          <p:cNvGraphicFramePr/>
          <p:nvPr>
            <p:extLst>
              <p:ext uri="{D42A27DB-BD31-4B8C-83A1-F6EECF244321}">
                <p14:modId xmlns:p14="http://schemas.microsoft.com/office/powerpoint/2010/main" val="4046460079"/>
              </p:ext>
            </p:extLst>
          </p:nvPr>
        </p:nvGraphicFramePr>
        <p:xfrm>
          <a:off x="-31066" y="354037"/>
          <a:ext cx="6553200" cy="66446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Picture 3">
            <a:extLst>
              <a:ext uri="{FF2B5EF4-FFF2-40B4-BE49-F238E27FC236}">
                <a16:creationId xmlns:a16="http://schemas.microsoft.com/office/drawing/2014/main" id="{0162F67B-9679-40BC-9C6F-3437A84D89DA}"/>
              </a:ext>
            </a:extLst>
          </p:cNvPr>
          <p:cNvPicPr>
            <a:picLocks noChangeAspect="1"/>
          </p:cNvPicPr>
          <p:nvPr/>
        </p:nvPicPr>
        <p:blipFill>
          <a:blip r:embed="rId12"/>
          <a:stretch>
            <a:fillRect/>
          </a:stretch>
        </p:blipFill>
        <p:spPr>
          <a:xfrm>
            <a:off x="3127027" y="213360"/>
            <a:ext cx="5084505" cy="615749"/>
          </a:xfrm>
          <a:prstGeom prst="rect">
            <a:avLst/>
          </a:prstGeom>
        </p:spPr>
      </p:pic>
      <p:sp>
        <p:nvSpPr>
          <p:cNvPr id="6" name="Rectangle: Rounded Corners 5">
            <a:extLst>
              <a:ext uri="{FF2B5EF4-FFF2-40B4-BE49-F238E27FC236}">
                <a16:creationId xmlns:a16="http://schemas.microsoft.com/office/drawing/2014/main" id="{D65C4ADE-7273-4110-B163-20AAF12D2B05}"/>
              </a:ext>
            </a:extLst>
          </p:cNvPr>
          <p:cNvSpPr/>
          <p:nvPr/>
        </p:nvSpPr>
        <p:spPr>
          <a:xfrm>
            <a:off x="3024554" y="112542"/>
            <a:ext cx="5331655" cy="82999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solidFill>
                  <a:schemeClr val="tx1"/>
                </a:solidFill>
                <a:cs typeface="B Nazanin" panose="00000400000000000000" pitchFamily="2" charset="-78"/>
              </a:rPr>
              <a:t>باکتری ها </a:t>
            </a:r>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558917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65AFC7-8A22-4929-88CE-4A2E870CE94A}"/>
              </a:ext>
            </a:extLst>
          </p:cNvPr>
          <p:cNvSpPr>
            <a:spLocks noGrp="1"/>
          </p:cNvSpPr>
          <p:nvPr>
            <p:ph type="sldNum" sz="quarter" idx="12"/>
          </p:nvPr>
        </p:nvSpPr>
        <p:spPr>
          <a:xfrm>
            <a:off x="5754329" y="6388952"/>
            <a:ext cx="683339" cy="365125"/>
          </a:xfrm>
        </p:spPr>
        <p:txBody>
          <a:bodyPr/>
          <a:lstStyle/>
          <a:p>
            <a:fld id="{CF6B1649-678A-4139-87AB-D4AD5C2C8005}" type="slidenum">
              <a:rPr lang="fa-IR" sz="2000" smtClean="0">
                <a:solidFill>
                  <a:schemeClr val="tx1"/>
                </a:solidFill>
              </a:rPr>
              <a:t>13</a:t>
            </a:fld>
            <a:endParaRPr lang="fa-IR" dirty="0">
              <a:solidFill>
                <a:schemeClr val="tx1"/>
              </a:solidFill>
            </a:endParaRPr>
          </a:p>
        </p:txBody>
      </p:sp>
      <p:graphicFrame>
        <p:nvGraphicFramePr>
          <p:cNvPr id="3" name="Diagram 2">
            <a:extLst>
              <a:ext uri="{FF2B5EF4-FFF2-40B4-BE49-F238E27FC236}">
                <a16:creationId xmlns:a16="http://schemas.microsoft.com/office/drawing/2014/main" id="{C610A273-44AE-4CCF-84AC-C3D4D03F4E97}"/>
              </a:ext>
            </a:extLst>
          </p:cNvPr>
          <p:cNvGraphicFramePr/>
          <p:nvPr>
            <p:extLst>
              <p:ext uri="{D42A27DB-BD31-4B8C-83A1-F6EECF244321}">
                <p14:modId xmlns:p14="http://schemas.microsoft.com/office/powerpoint/2010/main" val="3464800753"/>
              </p:ext>
            </p:extLst>
          </p:nvPr>
        </p:nvGraphicFramePr>
        <p:xfrm>
          <a:off x="-494071" y="-225795"/>
          <a:ext cx="12496800" cy="7589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8A2F5F64-42B4-4BE5-B975-1FF9FB0C2AB7}"/>
              </a:ext>
            </a:extLst>
          </p:cNvPr>
          <p:cNvPicPr>
            <a:picLocks noChangeAspect="1"/>
          </p:cNvPicPr>
          <p:nvPr/>
        </p:nvPicPr>
        <p:blipFill>
          <a:blip r:embed="rId7"/>
          <a:stretch>
            <a:fillRect/>
          </a:stretch>
        </p:blipFill>
        <p:spPr>
          <a:xfrm>
            <a:off x="3553747" y="286485"/>
            <a:ext cx="5084505" cy="615749"/>
          </a:xfrm>
          <a:prstGeom prst="rect">
            <a:avLst/>
          </a:prstGeom>
        </p:spPr>
      </p:pic>
      <p:sp>
        <p:nvSpPr>
          <p:cNvPr id="4" name="Rectangle: Rounded Corners 3">
            <a:extLst>
              <a:ext uri="{FF2B5EF4-FFF2-40B4-BE49-F238E27FC236}">
                <a16:creationId xmlns:a16="http://schemas.microsoft.com/office/drawing/2014/main" id="{44F6E254-39F5-47E1-B30C-DA3FA8E27237}"/>
              </a:ext>
            </a:extLst>
          </p:cNvPr>
          <p:cNvSpPr/>
          <p:nvPr/>
        </p:nvSpPr>
        <p:spPr>
          <a:xfrm>
            <a:off x="3553747" y="168812"/>
            <a:ext cx="5084505" cy="73342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cs typeface="B Nazanin" panose="00000400000000000000" pitchFamily="2" charset="-78"/>
              </a:rPr>
              <a:t>باکتری ها </a:t>
            </a:r>
            <a:endParaRPr lang="en-US" sz="2800" dirty="0">
              <a:cs typeface="B Nazanin" panose="00000400000000000000" pitchFamily="2" charset="-78"/>
            </a:endParaRPr>
          </a:p>
        </p:txBody>
      </p:sp>
    </p:spTree>
    <p:extLst>
      <p:ext uri="{BB962C8B-B14F-4D97-AF65-F5344CB8AC3E}">
        <p14:creationId xmlns:p14="http://schemas.microsoft.com/office/powerpoint/2010/main" val="1535494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A2E62E-11C6-4823-BC25-BA0170B76E8A}"/>
              </a:ext>
            </a:extLst>
          </p:cNvPr>
          <p:cNvSpPr>
            <a:spLocks noGrp="1"/>
          </p:cNvSpPr>
          <p:nvPr>
            <p:ph type="sldNum" sz="quarter" idx="12"/>
          </p:nvPr>
        </p:nvSpPr>
        <p:spPr>
          <a:xfrm>
            <a:off x="5754330" y="6492875"/>
            <a:ext cx="683339" cy="365125"/>
          </a:xfrm>
        </p:spPr>
        <p:txBody>
          <a:bodyPr/>
          <a:lstStyle/>
          <a:p>
            <a:fld id="{CF6B1649-678A-4139-87AB-D4AD5C2C8005}" type="slidenum">
              <a:rPr lang="fa-IR" sz="2000" smtClean="0">
                <a:solidFill>
                  <a:schemeClr val="tx1"/>
                </a:solidFill>
              </a:rPr>
              <a:t>14</a:t>
            </a:fld>
            <a:endParaRPr lang="fa-IR" dirty="0">
              <a:solidFill>
                <a:schemeClr val="tx1"/>
              </a:solidFill>
            </a:endParaRPr>
          </a:p>
        </p:txBody>
      </p:sp>
      <p:graphicFrame>
        <p:nvGraphicFramePr>
          <p:cNvPr id="3" name="Diagram 2">
            <a:extLst>
              <a:ext uri="{FF2B5EF4-FFF2-40B4-BE49-F238E27FC236}">
                <a16:creationId xmlns:a16="http://schemas.microsoft.com/office/drawing/2014/main" id="{756557A4-9BB0-4C4A-BCE7-6FEFB1E376F7}"/>
              </a:ext>
            </a:extLst>
          </p:cNvPr>
          <p:cNvGraphicFramePr/>
          <p:nvPr>
            <p:extLst>
              <p:ext uri="{D42A27DB-BD31-4B8C-83A1-F6EECF244321}">
                <p14:modId xmlns:p14="http://schemas.microsoft.com/office/powerpoint/2010/main" val="2320951621"/>
              </p:ext>
            </p:extLst>
          </p:nvPr>
        </p:nvGraphicFramePr>
        <p:xfrm>
          <a:off x="3125187" y="1253631"/>
          <a:ext cx="6614160" cy="4980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a:extLst>
              <a:ext uri="{FF2B5EF4-FFF2-40B4-BE49-F238E27FC236}">
                <a16:creationId xmlns:a16="http://schemas.microsoft.com/office/drawing/2014/main" id="{4712E294-9B1E-4D45-8ACC-40616A4EE547}"/>
              </a:ext>
            </a:extLst>
          </p:cNvPr>
          <p:cNvGraphicFramePr/>
          <p:nvPr>
            <p:extLst>
              <p:ext uri="{D42A27DB-BD31-4B8C-83A1-F6EECF244321}">
                <p14:modId xmlns:p14="http://schemas.microsoft.com/office/powerpoint/2010/main" val="3273973712"/>
              </p:ext>
            </p:extLst>
          </p:nvPr>
        </p:nvGraphicFramePr>
        <p:xfrm>
          <a:off x="-309489" y="265203"/>
          <a:ext cx="13790122" cy="6553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angle: Rounded Corners 5">
            <a:extLst>
              <a:ext uri="{FF2B5EF4-FFF2-40B4-BE49-F238E27FC236}">
                <a16:creationId xmlns:a16="http://schemas.microsoft.com/office/drawing/2014/main" id="{3E8A7E24-E4D1-411C-AAA4-5FF76DE03F83}"/>
              </a:ext>
            </a:extLst>
          </p:cNvPr>
          <p:cNvSpPr/>
          <p:nvPr/>
        </p:nvSpPr>
        <p:spPr>
          <a:xfrm>
            <a:off x="2842722" y="325163"/>
            <a:ext cx="5513487" cy="92846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solidFill>
                  <a:schemeClr val="tx1"/>
                </a:solidFill>
                <a:cs typeface="B Nazanin" panose="00000400000000000000" pitchFamily="2" charset="-78"/>
              </a:rPr>
              <a:t>باکتری ها </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673104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0F9CCE-A106-4189-B8AE-2BA610D9EFDA}"/>
              </a:ext>
            </a:extLst>
          </p:cNvPr>
          <p:cNvSpPr>
            <a:spLocks noGrp="1"/>
          </p:cNvSpPr>
          <p:nvPr>
            <p:ph type="sldNum" sz="quarter" idx="12"/>
          </p:nvPr>
        </p:nvSpPr>
        <p:spPr>
          <a:xfrm>
            <a:off x="5994792" y="6416941"/>
            <a:ext cx="683339" cy="365125"/>
          </a:xfrm>
        </p:spPr>
        <p:txBody>
          <a:bodyPr/>
          <a:lstStyle/>
          <a:p>
            <a:fld id="{CF6B1649-678A-4139-87AB-D4AD5C2C8005}" type="slidenum">
              <a:rPr lang="fa-IR" sz="2000" smtClean="0">
                <a:solidFill>
                  <a:schemeClr val="tx1"/>
                </a:solidFill>
              </a:rPr>
              <a:t>15</a:t>
            </a:fld>
            <a:endParaRPr lang="fa-IR" dirty="0">
              <a:solidFill>
                <a:schemeClr val="tx1"/>
              </a:solidFill>
            </a:endParaRPr>
          </a:p>
        </p:txBody>
      </p:sp>
      <p:pic>
        <p:nvPicPr>
          <p:cNvPr id="4" name="Picture 3">
            <a:extLst>
              <a:ext uri="{FF2B5EF4-FFF2-40B4-BE49-F238E27FC236}">
                <a16:creationId xmlns:a16="http://schemas.microsoft.com/office/drawing/2014/main" id="{15CA11FE-092E-46F9-95DC-599371841648}"/>
              </a:ext>
            </a:extLst>
          </p:cNvPr>
          <p:cNvPicPr>
            <a:picLocks noChangeAspect="1"/>
          </p:cNvPicPr>
          <p:nvPr/>
        </p:nvPicPr>
        <p:blipFill rotWithShape="1">
          <a:blip r:embed="rId2">
            <a:extLst>
              <a:ext uri="{28A0092B-C50C-407E-A947-70E740481C1C}">
                <a14:useLocalDpi xmlns:a14="http://schemas.microsoft.com/office/drawing/2010/main" val="0"/>
              </a:ext>
            </a:extLst>
          </a:blip>
          <a:srcRect t="16562" r="2181" b="14920"/>
          <a:stretch/>
        </p:blipFill>
        <p:spPr>
          <a:xfrm>
            <a:off x="1458744" y="1508759"/>
            <a:ext cx="9072096" cy="4373881"/>
          </a:xfrm>
          <a:prstGeom prst="rect">
            <a:avLst/>
          </a:prstGeom>
        </p:spPr>
      </p:pic>
      <p:sp>
        <p:nvSpPr>
          <p:cNvPr id="5" name="Rectangle: Single Corner Rounded 4">
            <a:extLst>
              <a:ext uri="{FF2B5EF4-FFF2-40B4-BE49-F238E27FC236}">
                <a16:creationId xmlns:a16="http://schemas.microsoft.com/office/drawing/2014/main" id="{C75B32BF-D6C4-4BB1-9367-879A989590E5}"/>
              </a:ext>
            </a:extLst>
          </p:cNvPr>
          <p:cNvSpPr/>
          <p:nvPr/>
        </p:nvSpPr>
        <p:spPr>
          <a:xfrm>
            <a:off x="4057357" y="258496"/>
            <a:ext cx="4077286" cy="891538"/>
          </a:xfrm>
          <a:prstGeom prst="round1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a:solidFill>
                  <a:schemeClr val="bg2">
                    <a:lumMod val="25000"/>
                  </a:schemeClr>
                </a:solidFill>
                <a:cs typeface="B Nazanin" panose="00000400000000000000" pitchFamily="2" charset="-78"/>
              </a:rPr>
              <a:t>طبقه بندی قارچ ها در شکمبه</a:t>
            </a:r>
          </a:p>
        </p:txBody>
      </p:sp>
    </p:spTree>
    <p:extLst>
      <p:ext uri="{BB962C8B-B14F-4D97-AF65-F5344CB8AC3E}">
        <p14:creationId xmlns:p14="http://schemas.microsoft.com/office/powerpoint/2010/main" val="783659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F17A942-D088-430B-BE2F-856F62312B10}"/>
              </a:ext>
            </a:extLst>
          </p:cNvPr>
          <p:cNvGraphicFramePr>
            <a:graphicFrameLocks noGrp="1"/>
          </p:cNvGraphicFramePr>
          <p:nvPr>
            <p:ph idx="1"/>
            <p:extLst>
              <p:ext uri="{D42A27DB-BD31-4B8C-83A1-F6EECF244321}">
                <p14:modId xmlns:p14="http://schemas.microsoft.com/office/powerpoint/2010/main" val="779050961"/>
              </p:ext>
            </p:extLst>
          </p:nvPr>
        </p:nvGraphicFramePr>
        <p:xfrm>
          <a:off x="624839" y="203983"/>
          <a:ext cx="1094232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F8B68DA5-9396-45A6-976C-71C426E68C25}"/>
              </a:ext>
            </a:extLst>
          </p:cNvPr>
          <p:cNvSpPr>
            <a:spLocks noGrp="1"/>
          </p:cNvSpPr>
          <p:nvPr>
            <p:ph type="sldNum" sz="quarter" idx="12"/>
          </p:nvPr>
        </p:nvSpPr>
        <p:spPr>
          <a:xfrm>
            <a:off x="5754330" y="6400799"/>
            <a:ext cx="683339" cy="365125"/>
          </a:xfrm>
        </p:spPr>
        <p:txBody>
          <a:bodyPr/>
          <a:lstStyle/>
          <a:p>
            <a:fld id="{CF6B1649-678A-4139-87AB-D4AD5C2C8005}" type="slidenum">
              <a:rPr lang="fa-IR" sz="2000" smtClean="0">
                <a:solidFill>
                  <a:schemeClr val="tx1"/>
                </a:solidFill>
              </a:rPr>
              <a:t>16</a:t>
            </a:fld>
            <a:endParaRPr lang="fa-IR" dirty="0">
              <a:solidFill>
                <a:schemeClr val="tx1"/>
              </a:solidFill>
            </a:endParaRPr>
          </a:p>
        </p:txBody>
      </p:sp>
    </p:spTree>
    <p:extLst>
      <p:ext uri="{BB962C8B-B14F-4D97-AF65-F5344CB8AC3E}">
        <p14:creationId xmlns:p14="http://schemas.microsoft.com/office/powerpoint/2010/main" val="9544330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A622D-0D9D-4BF3-A511-FF07E8D15C44}"/>
              </a:ext>
            </a:extLst>
          </p:cNvPr>
          <p:cNvSpPr>
            <a:spLocks noGrp="1"/>
          </p:cNvSpPr>
          <p:nvPr>
            <p:ph type="title"/>
          </p:nvPr>
        </p:nvSpPr>
        <p:spPr>
          <a:xfrm>
            <a:off x="2318941" y="-32641"/>
            <a:ext cx="6271722" cy="640080"/>
          </a:xfrm>
        </p:spPr>
        <p:txBody>
          <a:bodyPr/>
          <a:lstStyle/>
          <a:p>
            <a:pPr algn="ctr"/>
            <a:endParaRPr lang="fa-IR" dirty="0">
              <a:cs typeface="B Nazanin" panose="00000400000000000000" pitchFamily="2" charset="-78"/>
            </a:endParaRPr>
          </a:p>
        </p:txBody>
      </p:sp>
      <p:graphicFrame>
        <p:nvGraphicFramePr>
          <p:cNvPr id="8" name="Content Placeholder 7">
            <a:extLst>
              <a:ext uri="{FF2B5EF4-FFF2-40B4-BE49-F238E27FC236}">
                <a16:creationId xmlns:a16="http://schemas.microsoft.com/office/drawing/2014/main" id="{40E24CD8-3745-4AEE-9D05-A59967129100}"/>
              </a:ext>
            </a:extLst>
          </p:cNvPr>
          <p:cNvGraphicFramePr>
            <a:graphicFrameLocks noGrp="1"/>
          </p:cNvGraphicFramePr>
          <p:nvPr>
            <p:ph idx="1"/>
            <p:extLst>
              <p:ext uri="{D42A27DB-BD31-4B8C-83A1-F6EECF244321}">
                <p14:modId xmlns:p14="http://schemas.microsoft.com/office/powerpoint/2010/main" val="1943403200"/>
              </p:ext>
            </p:extLst>
          </p:nvPr>
        </p:nvGraphicFramePr>
        <p:xfrm>
          <a:off x="198484" y="607438"/>
          <a:ext cx="11795030" cy="6250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C0757186-E22E-45A0-AE25-4147B191E936}"/>
              </a:ext>
            </a:extLst>
          </p:cNvPr>
          <p:cNvSpPr>
            <a:spLocks noGrp="1"/>
          </p:cNvSpPr>
          <p:nvPr>
            <p:ph type="sldNum" sz="quarter" idx="12"/>
          </p:nvPr>
        </p:nvSpPr>
        <p:spPr>
          <a:xfrm>
            <a:off x="5754330" y="6492875"/>
            <a:ext cx="683339" cy="365125"/>
          </a:xfrm>
        </p:spPr>
        <p:txBody>
          <a:bodyPr/>
          <a:lstStyle/>
          <a:p>
            <a:fld id="{CF6B1649-678A-4139-87AB-D4AD5C2C8005}" type="slidenum">
              <a:rPr lang="fa-IR" sz="2000" smtClean="0">
                <a:solidFill>
                  <a:schemeClr val="tx1"/>
                </a:solidFill>
              </a:rPr>
              <a:t>17</a:t>
            </a:fld>
            <a:endParaRPr lang="fa-IR" dirty="0">
              <a:solidFill>
                <a:schemeClr val="tx1"/>
              </a:solidFill>
            </a:endParaRPr>
          </a:p>
        </p:txBody>
      </p:sp>
      <p:sp>
        <p:nvSpPr>
          <p:cNvPr id="6" name="Rectangle: Rounded Corners 5">
            <a:extLst>
              <a:ext uri="{FF2B5EF4-FFF2-40B4-BE49-F238E27FC236}">
                <a16:creationId xmlns:a16="http://schemas.microsoft.com/office/drawing/2014/main" id="{8354C1B3-AFA3-45D7-BAD4-4F75539A62B1}"/>
              </a:ext>
            </a:extLst>
          </p:cNvPr>
          <p:cNvSpPr/>
          <p:nvPr/>
        </p:nvSpPr>
        <p:spPr>
          <a:xfrm>
            <a:off x="3699803" y="71685"/>
            <a:ext cx="3615397" cy="46676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solidFill>
                  <a:schemeClr val="tx1"/>
                </a:solidFill>
                <a:cs typeface="B Nazanin" panose="00000400000000000000" pitchFamily="2" charset="-78"/>
              </a:rPr>
              <a:t>تحقیقات پیشین </a:t>
            </a:r>
            <a:endParaRPr lang="en-US" sz="2400" dirty="0">
              <a:solidFill>
                <a:schemeClr val="tx1"/>
              </a:solidFill>
              <a:cs typeface="B Nazanin" panose="00000400000000000000" pitchFamily="2" charset="-78"/>
            </a:endParaRPr>
          </a:p>
        </p:txBody>
      </p:sp>
      <p:pic>
        <p:nvPicPr>
          <p:cNvPr id="9" name="Picture 8">
            <a:extLst>
              <a:ext uri="{FF2B5EF4-FFF2-40B4-BE49-F238E27FC236}">
                <a16:creationId xmlns:a16="http://schemas.microsoft.com/office/drawing/2014/main" id="{0D42B59F-02D6-45B0-9D4D-950F9D38C80B}"/>
              </a:ext>
            </a:extLst>
          </p:cNvPr>
          <p:cNvPicPr>
            <a:picLocks noChangeAspect="1"/>
          </p:cNvPicPr>
          <p:nvPr/>
        </p:nvPicPr>
        <p:blipFill>
          <a:blip r:embed="rId8"/>
          <a:stretch>
            <a:fillRect/>
          </a:stretch>
        </p:blipFill>
        <p:spPr>
          <a:xfrm>
            <a:off x="1051928" y="2456635"/>
            <a:ext cx="2322777" cy="1213209"/>
          </a:xfrm>
          <a:prstGeom prst="rect">
            <a:avLst/>
          </a:prstGeom>
        </p:spPr>
      </p:pic>
      <p:sp>
        <p:nvSpPr>
          <p:cNvPr id="10" name="TextBox 9">
            <a:extLst>
              <a:ext uri="{FF2B5EF4-FFF2-40B4-BE49-F238E27FC236}">
                <a16:creationId xmlns:a16="http://schemas.microsoft.com/office/drawing/2014/main" id="{FEE2ED00-9D29-4601-B6AB-184B276F8944}"/>
              </a:ext>
            </a:extLst>
          </p:cNvPr>
          <p:cNvSpPr txBox="1"/>
          <p:nvPr/>
        </p:nvSpPr>
        <p:spPr>
          <a:xfrm>
            <a:off x="1081671" y="3738836"/>
            <a:ext cx="2293034" cy="400110"/>
          </a:xfrm>
          <a:prstGeom prst="rect">
            <a:avLst/>
          </a:prstGeom>
          <a:noFill/>
        </p:spPr>
        <p:txBody>
          <a:bodyPr wrap="square" rtlCol="0">
            <a:spAutoFit/>
          </a:bodyPr>
          <a:lstStyle/>
          <a:p>
            <a:pPr algn="ctr"/>
            <a:r>
              <a:rPr lang="fa-IR" sz="2000" dirty="0">
                <a:cs typeface="B Nazanin" panose="00000400000000000000"/>
              </a:rPr>
              <a:t>کرم موم خوار </a:t>
            </a:r>
            <a:endParaRPr lang="en-US" sz="2000" dirty="0">
              <a:cs typeface="B Nazanin" panose="00000400000000000000"/>
            </a:endParaRPr>
          </a:p>
        </p:txBody>
      </p:sp>
    </p:spTree>
    <p:extLst>
      <p:ext uri="{BB962C8B-B14F-4D97-AF65-F5344CB8AC3E}">
        <p14:creationId xmlns:p14="http://schemas.microsoft.com/office/powerpoint/2010/main" val="812039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F35ECF0D-98BF-4BF1-B8E7-F0536FCFD36E}"/>
              </a:ext>
            </a:extLst>
          </p:cNvPr>
          <p:cNvSpPr/>
          <p:nvPr/>
        </p:nvSpPr>
        <p:spPr bwMode="auto">
          <a:xfrm>
            <a:off x="2004031" y="1370174"/>
            <a:ext cx="6357938" cy="1031707"/>
          </a:xfrm>
          <a:prstGeom prst="roundRect">
            <a:avLst/>
          </a:prstGeom>
          <a:solidFill>
            <a:srgbClr val="FDD9BD"/>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1">
              <a:lnSpc>
                <a:spcPct val="125000"/>
              </a:lnSpc>
              <a:defRPr/>
            </a:pPr>
            <a:r>
              <a:rPr lang="fa-IR" sz="2400" dirty="0">
                <a:solidFill>
                  <a:srgbClr val="0070C0"/>
                </a:solidFill>
                <a:latin typeface="B Nazanin"/>
                <a:cs typeface="B Titr" pitchFamily="2" charset="-78"/>
              </a:rPr>
              <a:t> پلاستیکی که توسط نور روزانه تجزیه میشود</a:t>
            </a:r>
            <a:r>
              <a:rPr lang="fa-IR" sz="2400" dirty="0">
                <a:solidFill>
                  <a:schemeClr val="tx1">
                    <a:lumMod val="85000"/>
                    <a:lumOff val="15000"/>
                  </a:schemeClr>
                </a:solidFill>
                <a:latin typeface="Arial" charset="0"/>
                <a:cs typeface="B Titr" pitchFamily="2" charset="-78"/>
              </a:rPr>
              <a:t>.</a:t>
            </a:r>
            <a:endParaRPr lang="en-US" sz="2400" dirty="0">
              <a:solidFill>
                <a:schemeClr val="tx1">
                  <a:lumMod val="85000"/>
                  <a:lumOff val="15000"/>
                </a:schemeClr>
              </a:solidFill>
              <a:latin typeface="Arial" charset="0"/>
              <a:cs typeface="B Titr" pitchFamily="2" charset="-78"/>
            </a:endParaRPr>
          </a:p>
        </p:txBody>
      </p:sp>
      <p:sp>
        <p:nvSpPr>
          <p:cNvPr id="6" name="Right Arrow 5">
            <a:extLst>
              <a:ext uri="{FF2B5EF4-FFF2-40B4-BE49-F238E27FC236}">
                <a16:creationId xmlns:a16="http://schemas.microsoft.com/office/drawing/2014/main" id="{A2CF0C3E-C5D1-49BA-AB49-3A67E3E71E65}"/>
              </a:ext>
            </a:extLst>
          </p:cNvPr>
          <p:cNvSpPr/>
          <p:nvPr/>
        </p:nvSpPr>
        <p:spPr bwMode="auto">
          <a:xfrm flipH="1">
            <a:off x="8361969" y="1684863"/>
            <a:ext cx="500062" cy="500063"/>
          </a:xfrm>
          <a:prstGeom prst="rightArrow">
            <a:avLst>
              <a:gd name="adj1" fmla="val 50000"/>
              <a:gd name="adj2" fmla="val 52771"/>
            </a:avLst>
          </a:prstGeom>
          <a:solidFill>
            <a:schemeClr val="accent1">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1">
              <a:defRPr/>
            </a:pPr>
            <a:endParaRPr lang="en-US" dirty="0">
              <a:solidFill>
                <a:srgbClr val="990000"/>
              </a:solidFill>
              <a:cs typeface="B Titr" pitchFamily="2" charset="-78"/>
            </a:endParaRPr>
          </a:p>
        </p:txBody>
      </p:sp>
      <p:sp>
        <p:nvSpPr>
          <p:cNvPr id="8" name="Rounded Rectangle 7">
            <a:extLst>
              <a:ext uri="{FF2B5EF4-FFF2-40B4-BE49-F238E27FC236}">
                <a16:creationId xmlns:a16="http://schemas.microsoft.com/office/drawing/2014/main" id="{B999DEAA-295A-41A8-B18D-E6F6B876C0D9}"/>
              </a:ext>
            </a:extLst>
          </p:cNvPr>
          <p:cNvSpPr/>
          <p:nvPr/>
        </p:nvSpPr>
        <p:spPr bwMode="auto">
          <a:xfrm>
            <a:off x="8862058" y="1423893"/>
            <a:ext cx="1576169" cy="1004543"/>
          </a:xfrm>
          <a:prstGeom prst="roundRect">
            <a:avLst/>
          </a:prstGeom>
          <a:solidFill>
            <a:schemeClr val="accent6"/>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1">
              <a:defRPr/>
            </a:pPr>
            <a:r>
              <a:rPr lang="fa-IR" b="1" dirty="0">
                <a:latin typeface="Arial" charset="0"/>
                <a:cs typeface="B Titr" pitchFamily="2" charset="-78"/>
              </a:rPr>
              <a:t>پلاستیک‌های نور تخریب پذیر </a:t>
            </a:r>
            <a:endParaRPr lang="en-US" b="1" dirty="0">
              <a:latin typeface="Arial" charset="0"/>
              <a:cs typeface="B Titr" pitchFamily="2" charset="-78"/>
            </a:endParaRPr>
          </a:p>
        </p:txBody>
      </p:sp>
      <p:sp>
        <p:nvSpPr>
          <p:cNvPr id="14" name="Rounded Rectangle 13">
            <a:extLst>
              <a:ext uri="{FF2B5EF4-FFF2-40B4-BE49-F238E27FC236}">
                <a16:creationId xmlns:a16="http://schemas.microsoft.com/office/drawing/2014/main" id="{7B0D3FFB-2CA7-4D78-9167-CBBA6115D058}"/>
              </a:ext>
            </a:extLst>
          </p:cNvPr>
          <p:cNvSpPr/>
          <p:nvPr/>
        </p:nvSpPr>
        <p:spPr bwMode="auto">
          <a:xfrm>
            <a:off x="1963103" y="2651557"/>
            <a:ext cx="6357938" cy="1031707"/>
          </a:xfrm>
          <a:prstGeom prst="roundRect">
            <a:avLst/>
          </a:prstGeom>
          <a:solidFill>
            <a:srgbClr val="FDD9BD"/>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1">
              <a:lnSpc>
                <a:spcPct val="125000"/>
              </a:lnSpc>
              <a:defRPr/>
            </a:pPr>
            <a:r>
              <a:rPr lang="fa-IR" sz="2000" dirty="0">
                <a:cs typeface="B Titr" pitchFamily="2" charset="-78"/>
              </a:rPr>
              <a:t> </a:t>
            </a:r>
            <a:r>
              <a:rPr lang="fa-IR" sz="2400" dirty="0">
                <a:solidFill>
                  <a:srgbClr val="0070C0"/>
                </a:solidFill>
                <a:cs typeface="B Titr" pitchFamily="2" charset="-78"/>
              </a:rPr>
              <a:t>پلاستیکی که توسط اکسیداسیون تجزیه میشود</a:t>
            </a:r>
            <a:endParaRPr lang="fa-IR" sz="2000" dirty="0">
              <a:solidFill>
                <a:srgbClr val="0070C0"/>
              </a:solidFill>
              <a:cs typeface="B Titr" pitchFamily="2" charset="-78"/>
            </a:endParaRPr>
          </a:p>
        </p:txBody>
      </p:sp>
      <p:sp>
        <p:nvSpPr>
          <p:cNvPr id="15" name="Right Arrow 14">
            <a:extLst>
              <a:ext uri="{FF2B5EF4-FFF2-40B4-BE49-F238E27FC236}">
                <a16:creationId xmlns:a16="http://schemas.microsoft.com/office/drawing/2014/main" id="{FEB0B4EC-4EE8-4C82-BA00-9EED8CFA4162}"/>
              </a:ext>
            </a:extLst>
          </p:cNvPr>
          <p:cNvSpPr/>
          <p:nvPr/>
        </p:nvSpPr>
        <p:spPr bwMode="auto">
          <a:xfrm flipH="1">
            <a:off x="8327864" y="2998973"/>
            <a:ext cx="500062" cy="500062"/>
          </a:xfrm>
          <a:prstGeom prst="rightArrow">
            <a:avLst>
              <a:gd name="adj1" fmla="val 50000"/>
              <a:gd name="adj2" fmla="val 52771"/>
            </a:avLst>
          </a:prstGeom>
          <a:solidFill>
            <a:schemeClr val="accent1">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1">
              <a:defRPr/>
            </a:pPr>
            <a:endParaRPr lang="en-US" dirty="0">
              <a:solidFill>
                <a:srgbClr val="990000"/>
              </a:solidFill>
              <a:cs typeface="B Titr" pitchFamily="2" charset="-78"/>
            </a:endParaRPr>
          </a:p>
        </p:txBody>
      </p:sp>
      <p:sp>
        <p:nvSpPr>
          <p:cNvPr id="16" name="Rounded Rectangle 15">
            <a:extLst>
              <a:ext uri="{FF2B5EF4-FFF2-40B4-BE49-F238E27FC236}">
                <a16:creationId xmlns:a16="http://schemas.microsoft.com/office/drawing/2014/main" id="{99546DAC-44C9-4027-8027-76BD2A45C421}"/>
              </a:ext>
            </a:extLst>
          </p:cNvPr>
          <p:cNvSpPr/>
          <p:nvPr/>
        </p:nvSpPr>
        <p:spPr bwMode="auto">
          <a:xfrm>
            <a:off x="8862059" y="2779923"/>
            <a:ext cx="1576168" cy="1004543"/>
          </a:xfrm>
          <a:prstGeom prst="roundRect">
            <a:avLst/>
          </a:prstGeom>
          <a:solidFill>
            <a:schemeClr val="accent6"/>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1">
              <a:defRPr/>
            </a:pPr>
            <a:r>
              <a:rPr lang="fa-IR" sz="2000" dirty="0">
                <a:solidFill>
                  <a:srgbClr val="00B050"/>
                </a:solidFill>
                <a:latin typeface="Arial" charset="0"/>
                <a:cs typeface="B Titr" pitchFamily="2" charset="-78"/>
              </a:rPr>
              <a:t> </a:t>
            </a:r>
            <a:r>
              <a:rPr lang="fa-IR" sz="2000" b="1" dirty="0">
                <a:latin typeface="Arial" charset="0"/>
                <a:cs typeface="B Titr" pitchFamily="2" charset="-78"/>
              </a:rPr>
              <a:t>پلاستیک تجزیه پذیر اکسیداتیو </a:t>
            </a:r>
            <a:endParaRPr lang="en-US" sz="2000" b="1" dirty="0">
              <a:latin typeface="Arial" charset="0"/>
              <a:cs typeface="B Titr" pitchFamily="2" charset="-78"/>
            </a:endParaRPr>
          </a:p>
        </p:txBody>
      </p:sp>
      <p:sp>
        <p:nvSpPr>
          <p:cNvPr id="20" name="Rounded Rectangle 19">
            <a:extLst>
              <a:ext uri="{FF2B5EF4-FFF2-40B4-BE49-F238E27FC236}">
                <a16:creationId xmlns:a16="http://schemas.microsoft.com/office/drawing/2014/main" id="{04C2EE62-67B6-44A7-B8BD-920DBEA5BCDA}"/>
              </a:ext>
            </a:extLst>
          </p:cNvPr>
          <p:cNvSpPr/>
          <p:nvPr/>
        </p:nvSpPr>
        <p:spPr bwMode="auto">
          <a:xfrm>
            <a:off x="1856934" y="111671"/>
            <a:ext cx="7540283" cy="1049472"/>
          </a:xfrm>
          <a:prstGeom prst="roundRect">
            <a:avLst/>
          </a:prstGeom>
          <a:solidFill>
            <a:srgbClr val="FFFF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1">
              <a:defRPr/>
            </a:pPr>
            <a:r>
              <a:rPr lang="fa-IR" sz="2000" b="1" dirty="0">
                <a:latin typeface="Arial" charset="0"/>
                <a:cs typeface="B Titr" pitchFamily="2" charset="-78"/>
              </a:rPr>
              <a:t>پلاستیک‌های تجزیه پذیر توسط انجمن تست مواد آمریکا  طبقه بندی میشوند:</a:t>
            </a:r>
            <a:endParaRPr lang="en-US" sz="2000" b="1" dirty="0">
              <a:latin typeface="Arial" charset="0"/>
              <a:cs typeface="B Titr" pitchFamily="2" charset="-78"/>
            </a:endParaRPr>
          </a:p>
        </p:txBody>
      </p:sp>
      <p:sp>
        <p:nvSpPr>
          <p:cNvPr id="19" name="Rounded Rectangle 18">
            <a:extLst>
              <a:ext uri="{FF2B5EF4-FFF2-40B4-BE49-F238E27FC236}">
                <a16:creationId xmlns:a16="http://schemas.microsoft.com/office/drawing/2014/main" id="{CE2741E6-C612-4423-A25F-E591D58C9BB9}"/>
              </a:ext>
            </a:extLst>
          </p:cNvPr>
          <p:cNvSpPr/>
          <p:nvPr/>
        </p:nvSpPr>
        <p:spPr bwMode="auto">
          <a:xfrm>
            <a:off x="1963103" y="5228975"/>
            <a:ext cx="6301420" cy="1229494"/>
          </a:xfrm>
          <a:prstGeom prst="roundRect">
            <a:avLst/>
          </a:prstGeom>
          <a:solidFill>
            <a:srgbClr val="FDD9BD"/>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1">
              <a:lnSpc>
                <a:spcPct val="125000"/>
              </a:lnSpc>
              <a:defRPr/>
            </a:pPr>
            <a:r>
              <a:rPr lang="fa-IR" sz="2000" dirty="0">
                <a:solidFill>
                  <a:schemeClr val="tx1">
                    <a:lumMod val="85000"/>
                    <a:lumOff val="15000"/>
                  </a:schemeClr>
                </a:solidFill>
                <a:latin typeface="Arial" charset="0"/>
                <a:cs typeface="B Titr" pitchFamily="2" charset="-78"/>
              </a:rPr>
              <a:t> </a:t>
            </a:r>
            <a:r>
              <a:rPr lang="fa-IR" sz="2000" dirty="0">
                <a:solidFill>
                  <a:srgbClr val="0070C0"/>
                </a:solidFill>
                <a:latin typeface="Arial" charset="0"/>
                <a:cs typeface="B Titr" pitchFamily="2" charset="-78"/>
              </a:rPr>
              <a:t>پلاستیکی که توسط میکرو ارگانیسم‌هایی‌ طبیعی چون باکتری ، قارچ و جلبک تجزیه می شود.</a:t>
            </a:r>
            <a:endParaRPr lang="en-US" sz="2000" dirty="0">
              <a:solidFill>
                <a:srgbClr val="0070C0"/>
              </a:solidFill>
              <a:latin typeface="Arial" charset="0"/>
              <a:cs typeface="B Titr" pitchFamily="2" charset="-78"/>
            </a:endParaRPr>
          </a:p>
        </p:txBody>
      </p:sp>
      <p:sp>
        <p:nvSpPr>
          <p:cNvPr id="21" name="Right Arrow 20">
            <a:extLst>
              <a:ext uri="{FF2B5EF4-FFF2-40B4-BE49-F238E27FC236}">
                <a16:creationId xmlns:a16="http://schemas.microsoft.com/office/drawing/2014/main" id="{34656ECA-2DC5-43E6-AAEF-28C29D2C4D78}"/>
              </a:ext>
            </a:extLst>
          </p:cNvPr>
          <p:cNvSpPr/>
          <p:nvPr/>
        </p:nvSpPr>
        <p:spPr bwMode="auto">
          <a:xfrm flipH="1">
            <a:off x="8267095" y="4338411"/>
            <a:ext cx="500062" cy="500062"/>
          </a:xfrm>
          <a:prstGeom prst="rightArrow">
            <a:avLst>
              <a:gd name="adj1" fmla="val 50000"/>
              <a:gd name="adj2" fmla="val 52771"/>
            </a:avLst>
          </a:prstGeom>
          <a:solidFill>
            <a:schemeClr val="accent1">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1">
              <a:defRPr/>
            </a:pPr>
            <a:endParaRPr lang="en-US" sz="2000" dirty="0">
              <a:solidFill>
                <a:srgbClr val="990000"/>
              </a:solidFill>
              <a:cs typeface="B Titr" pitchFamily="2" charset="-78"/>
            </a:endParaRPr>
          </a:p>
        </p:txBody>
      </p:sp>
      <p:sp>
        <p:nvSpPr>
          <p:cNvPr id="22" name="Rounded Rectangle 21">
            <a:extLst>
              <a:ext uri="{FF2B5EF4-FFF2-40B4-BE49-F238E27FC236}">
                <a16:creationId xmlns:a16="http://schemas.microsoft.com/office/drawing/2014/main" id="{EA9F2BB0-7276-44EE-B7E3-F224A9909B5E}"/>
              </a:ext>
            </a:extLst>
          </p:cNvPr>
          <p:cNvSpPr/>
          <p:nvPr/>
        </p:nvSpPr>
        <p:spPr bwMode="auto">
          <a:xfrm>
            <a:off x="8794531" y="3997247"/>
            <a:ext cx="1673642" cy="1004543"/>
          </a:xfrm>
          <a:prstGeom prst="roundRect">
            <a:avLst/>
          </a:prstGeom>
          <a:solidFill>
            <a:schemeClr val="accent6"/>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1">
              <a:defRPr/>
            </a:pPr>
            <a:r>
              <a:rPr lang="fa-IR" b="1" dirty="0">
                <a:latin typeface="Arial" charset="0"/>
                <a:cs typeface="B Titr" pitchFamily="2" charset="-78"/>
              </a:rPr>
              <a:t> پلاستیک تجزیه پذیر هیدرولیتیکی</a:t>
            </a:r>
            <a:endParaRPr lang="en-US" b="1" dirty="0">
              <a:latin typeface="Arial" charset="0"/>
              <a:cs typeface="B Titr" pitchFamily="2" charset="-78"/>
            </a:endParaRPr>
          </a:p>
        </p:txBody>
      </p:sp>
      <p:sp>
        <p:nvSpPr>
          <p:cNvPr id="18" name="Rounded Rectangle 21">
            <a:extLst>
              <a:ext uri="{FF2B5EF4-FFF2-40B4-BE49-F238E27FC236}">
                <a16:creationId xmlns:a16="http://schemas.microsoft.com/office/drawing/2014/main" id="{E7982A68-F650-445B-8A2D-6E3EB6EB655D}"/>
              </a:ext>
            </a:extLst>
          </p:cNvPr>
          <p:cNvSpPr/>
          <p:nvPr/>
        </p:nvSpPr>
        <p:spPr bwMode="auto">
          <a:xfrm>
            <a:off x="8764585" y="5419853"/>
            <a:ext cx="1673642" cy="1123533"/>
          </a:xfrm>
          <a:prstGeom prst="roundRect">
            <a:avLst/>
          </a:prstGeom>
          <a:solidFill>
            <a:schemeClr val="accent6"/>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1">
              <a:defRPr/>
            </a:pPr>
            <a:r>
              <a:rPr lang="fa-IR" sz="2000" b="1" dirty="0">
                <a:latin typeface="Arial" charset="0"/>
                <a:cs typeface="B Titr" pitchFamily="2" charset="-78"/>
              </a:rPr>
              <a:t>پلاستیک‌ زیست تخریب پذیر</a:t>
            </a:r>
            <a:endParaRPr lang="en-US" sz="2000" b="1" dirty="0">
              <a:latin typeface="Arial" charset="0"/>
              <a:cs typeface="B Titr" pitchFamily="2" charset="-78"/>
            </a:endParaRPr>
          </a:p>
        </p:txBody>
      </p:sp>
      <p:sp>
        <p:nvSpPr>
          <p:cNvPr id="23" name="Right Arrow 20">
            <a:extLst>
              <a:ext uri="{FF2B5EF4-FFF2-40B4-BE49-F238E27FC236}">
                <a16:creationId xmlns:a16="http://schemas.microsoft.com/office/drawing/2014/main" id="{4C4AE12C-9C4B-4848-B61B-CD47BD25A171}"/>
              </a:ext>
            </a:extLst>
          </p:cNvPr>
          <p:cNvSpPr/>
          <p:nvPr/>
        </p:nvSpPr>
        <p:spPr bwMode="auto">
          <a:xfrm flipH="1">
            <a:off x="8267095" y="5795812"/>
            <a:ext cx="500062" cy="500062"/>
          </a:xfrm>
          <a:prstGeom prst="rightArrow">
            <a:avLst>
              <a:gd name="adj1" fmla="val 50000"/>
              <a:gd name="adj2" fmla="val 52771"/>
            </a:avLst>
          </a:prstGeom>
          <a:solidFill>
            <a:schemeClr val="accent1">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1">
              <a:defRPr/>
            </a:pPr>
            <a:endParaRPr lang="en-US" sz="2000" dirty="0">
              <a:solidFill>
                <a:srgbClr val="990000"/>
              </a:solidFill>
              <a:cs typeface="B Titr" pitchFamily="2" charset="-78"/>
            </a:endParaRPr>
          </a:p>
        </p:txBody>
      </p:sp>
      <p:sp>
        <p:nvSpPr>
          <p:cNvPr id="2" name="Slide Number Placeholder 1">
            <a:extLst>
              <a:ext uri="{FF2B5EF4-FFF2-40B4-BE49-F238E27FC236}">
                <a16:creationId xmlns:a16="http://schemas.microsoft.com/office/drawing/2014/main" id="{3B41B82A-9854-4ACB-8CFA-0B5E80C27288}"/>
              </a:ext>
            </a:extLst>
          </p:cNvPr>
          <p:cNvSpPr>
            <a:spLocks noGrp="1"/>
          </p:cNvSpPr>
          <p:nvPr>
            <p:ph type="sldNum" sz="quarter" idx="12"/>
          </p:nvPr>
        </p:nvSpPr>
        <p:spPr>
          <a:xfrm>
            <a:off x="5412661" y="6543386"/>
            <a:ext cx="683339" cy="365125"/>
          </a:xfrm>
        </p:spPr>
        <p:txBody>
          <a:bodyPr/>
          <a:lstStyle/>
          <a:p>
            <a:fld id="{CF6B1649-678A-4139-87AB-D4AD5C2C8005}" type="slidenum">
              <a:rPr lang="fa-IR" sz="2000" smtClean="0">
                <a:solidFill>
                  <a:schemeClr val="tx1"/>
                </a:solidFill>
              </a:rPr>
              <a:t>18</a:t>
            </a:fld>
            <a:endParaRPr lang="fa-IR" sz="2000" dirty="0">
              <a:solidFill>
                <a:schemeClr val="tx1"/>
              </a:solidFill>
            </a:endParaRPr>
          </a:p>
        </p:txBody>
      </p:sp>
      <p:sp>
        <p:nvSpPr>
          <p:cNvPr id="3" name="Rectangle: Rounded Corners 2">
            <a:extLst>
              <a:ext uri="{FF2B5EF4-FFF2-40B4-BE49-F238E27FC236}">
                <a16:creationId xmlns:a16="http://schemas.microsoft.com/office/drawing/2014/main" id="{8CA1CE75-B54C-4E30-BA5E-F6F570BEAFC6}"/>
              </a:ext>
            </a:extLst>
          </p:cNvPr>
          <p:cNvSpPr/>
          <p:nvPr/>
        </p:nvSpPr>
        <p:spPr>
          <a:xfrm>
            <a:off x="2004031" y="3932940"/>
            <a:ext cx="6235690" cy="1116258"/>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a:solidFill>
                  <a:srgbClr val="0070C0"/>
                </a:solidFill>
                <a:cs typeface="B Nazanin" panose="00000400000000000000" pitchFamily="2" charset="-78"/>
              </a:rPr>
              <a:t>پلاستیکی که توسط هیدرولیز تجزیه می شود </a:t>
            </a:r>
            <a:endParaRPr lang="en-US" sz="2800" b="1" dirty="0">
              <a:solidFill>
                <a:srgbClr val="0070C0"/>
              </a:solidFill>
              <a:cs typeface="B Nazanin" panose="00000400000000000000" pitchFamily="2" charset="-78"/>
            </a:endParaRPr>
          </a:p>
        </p:txBody>
      </p:sp>
      <p:pic>
        <p:nvPicPr>
          <p:cNvPr id="5" name="Picture 4">
            <a:extLst>
              <a:ext uri="{FF2B5EF4-FFF2-40B4-BE49-F238E27FC236}">
                <a16:creationId xmlns:a16="http://schemas.microsoft.com/office/drawing/2014/main" id="{BD50334B-7D71-4387-A598-D9184C162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42" y="30358"/>
            <a:ext cx="1753773" cy="1655562"/>
          </a:xfrm>
          <a:prstGeom prst="rect">
            <a:avLst/>
          </a:prstGeom>
        </p:spPr>
      </p:pic>
      <p:sp>
        <p:nvSpPr>
          <p:cNvPr id="9" name="TextBox 8">
            <a:extLst>
              <a:ext uri="{FF2B5EF4-FFF2-40B4-BE49-F238E27FC236}">
                <a16:creationId xmlns:a16="http://schemas.microsoft.com/office/drawing/2014/main" id="{4FAE1AA7-7374-4A01-8C11-48D22602EE13}"/>
              </a:ext>
            </a:extLst>
          </p:cNvPr>
          <p:cNvSpPr txBox="1"/>
          <p:nvPr/>
        </p:nvSpPr>
        <p:spPr>
          <a:xfrm>
            <a:off x="112542" y="1796394"/>
            <a:ext cx="1641231" cy="523220"/>
          </a:xfrm>
          <a:prstGeom prst="rect">
            <a:avLst/>
          </a:prstGeom>
          <a:noFill/>
        </p:spPr>
        <p:txBody>
          <a:bodyPr wrap="square" rtlCol="0">
            <a:spAutoFit/>
          </a:bodyPr>
          <a:lstStyle/>
          <a:p>
            <a:pPr algn="ctr"/>
            <a:r>
              <a:rPr lang="fa-IR" sz="1400" dirty="0"/>
              <a:t>انجمن تست مواد</a:t>
            </a:r>
          </a:p>
          <a:p>
            <a:pPr algn="ctr"/>
            <a:r>
              <a:rPr lang="fa-IR" sz="1400" dirty="0"/>
              <a:t> آمریکا</a:t>
            </a:r>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9F01EE-5077-4250-8262-23DA8F83107D}"/>
              </a:ext>
            </a:extLst>
          </p:cNvPr>
          <p:cNvSpPr>
            <a:spLocks noGrp="1"/>
          </p:cNvSpPr>
          <p:nvPr>
            <p:ph type="sldNum" sz="quarter" idx="12"/>
          </p:nvPr>
        </p:nvSpPr>
        <p:spPr>
          <a:xfrm>
            <a:off x="5546956" y="6457076"/>
            <a:ext cx="683339" cy="365125"/>
          </a:xfrm>
        </p:spPr>
        <p:txBody>
          <a:bodyPr/>
          <a:lstStyle/>
          <a:p>
            <a:fld id="{CF6B1649-678A-4139-87AB-D4AD5C2C8005}" type="slidenum">
              <a:rPr lang="fa-IR" sz="2000" smtClean="0">
                <a:solidFill>
                  <a:schemeClr val="tx1"/>
                </a:solidFill>
              </a:rPr>
              <a:t>19</a:t>
            </a:fld>
            <a:endParaRPr lang="fa-IR" dirty="0">
              <a:solidFill>
                <a:schemeClr val="tx1"/>
              </a:solidFill>
            </a:endParaRPr>
          </a:p>
        </p:txBody>
      </p:sp>
      <p:sp>
        <p:nvSpPr>
          <p:cNvPr id="7" name="Rectangle: Rounded Corners 6">
            <a:extLst>
              <a:ext uri="{FF2B5EF4-FFF2-40B4-BE49-F238E27FC236}">
                <a16:creationId xmlns:a16="http://schemas.microsoft.com/office/drawing/2014/main" id="{BA0DBAA4-EB64-4F68-B4DE-739BBA6FB568}"/>
              </a:ext>
            </a:extLst>
          </p:cNvPr>
          <p:cNvSpPr/>
          <p:nvPr/>
        </p:nvSpPr>
        <p:spPr>
          <a:xfrm>
            <a:off x="9176824" y="1610750"/>
            <a:ext cx="1772529" cy="111134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a:solidFill>
                  <a:schemeClr val="tx1"/>
                </a:solidFill>
                <a:cs typeface="B Nazanin" panose="00000400000000000000" pitchFamily="2" charset="-78"/>
              </a:rPr>
              <a:t>حشرات</a:t>
            </a:r>
            <a:endParaRPr lang="en-US" sz="2400" b="1" dirty="0">
              <a:solidFill>
                <a:schemeClr val="tx1"/>
              </a:solidFill>
              <a:cs typeface="B Nazanin" panose="00000400000000000000" pitchFamily="2" charset="-78"/>
            </a:endParaRPr>
          </a:p>
        </p:txBody>
      </p:sp>
      <p:sp>
        <p:nvSpPr>
          <p:cNvPr id="8" name="Rectangle: Rounded Corners 7">
            <a:extLst>
              <a:ext uri="{FF2B5EF4-FFF2-40B4-BE49-F238E27FC236}">
                <a16:creationId xmlns:a16="http://schemas.microsoft.com/office/drawing/2014/main" id="{6F88BD32-8280-4CC5-9D28-5F77F858F566}"/>
              </a:ext>
            </a:extLst>
          </p:cNvPr>
          <p:cNvSpPr/>
          <p:nvPr/>
        </p:nvSpPr>
        <p:spPr>
          <a:xfrm>
            <a:off x="1242647" y="1108579"/>
            <a:ext cx="6775938" cy="2025748"/>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2000" dirty="0">
                <a:solidFill>
                  <a:srgbClr val="0070C0"/>
                </a:solidFill>
                <a:cs typeface="B Nazanin" panose="00000400000000000000" pitchFamily="2" charset="-78"/>
              </a:rPr>
              <a:t>تیم جان یانگ  2016باکتری های روده را از لارو حشره استخراج کردند باکتری ها توانستند تا عمق ۰/۴  میکرون از پلاستیک را پس از گذشت ۶۰ روز تجزیه کنند ( حدود ۱۰ درصد)</a:t>
            </a:r>
          </a:p>
        </p:txBody>
      </p:sp>
      <p:sp>
        <p:nvSpPr>
          <p:cNvPr id="9" name="Arrow: Left 8">
            <a:extLst>
              <a:ext uri="{FF2B5EF4-FFF2-40B4-BE49-F238E27FC236}">
                <a16:creationId xmlns:a16="http://schemas.microsoft.com/office/drawing/2014/main" id="{5F1791E2-C90B-40E0-A6B3-33FBB2FB1310}"/>
              </a:ext>
            </a:extLst>
          </p:cNvPr>
          <p:cNvSpPr/>
          <p:nvPr/>
        </p:nvSpPr>
        <p:spPr>
          <a:xfrm>
            <a:off x="8309316" y="1871002"/>
            <a:ext cx="576776" cy="590843"/>
          </a:xfrm>
          <a:prstGeom prst="lef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F0A21AAA-F271-4FDA-95AA-8B044F3F1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0616" y="3678704"/>
            <a:ext cx="2710375" cy="1788848"/>
          </a:xfrm>
          <a:prstGeom prst="rect">
            <a:avLst/>
          </a:prstGeom>
        </p:spPr>
      </p:pic>
      <p:sp>
        <p:nvSpPr>
          <p:cNvPr id="12" name="TextBox 11">
            <a:extLst>
              <a:ext uri="{FF2B5EF4-FFF2-40B4-BE49-F238E27FC236}">
                <a16:creationId xmlns:a16="http://schemas.microsoft.com/office/drawing/2014/main" id="{716016D8-ED33-4F84-93F8-627A699DBAF1}"/>
              </a:ext>
            </a:extLst>
          </p:cNvPr>
          <p:cNvSpPr txBox="1"/>
          <p:nvPr/>
        </p:nvSpPr>
        <p:spPr>
          <a:xfrm>
            <a:off x="4664737" y="5700704"/>
            <a:ext cx="2447779" cy="523220"/>
          </a:xfrm>
          <a:prstGeom prst="rect">
            <a:avLst/>
          </a:prstGeom>
          <a:noFill/>
        </p:spPr>
        <p:txBody>
          <a:bodyPr wrap="square" rtlCol="0">
            <a:spAutoFit/>
          </a:bodyPr>
          <a:lstStyle/>
          <a:p>
            <a:pPr algn="ctr"/>
            <a:r>
              <a:rPr lang="fa-IR" sz="1400" dirty="0">
                <a:latin typeface="B Nazanin"/>
              </a:rPr>
              <a:t>پلاستیک های زیستی منشا گیاهی دارند </a:t>
            </a:r>
            <a:endParaRPr lang="en-US" sz="1400" dirty="0">
              <a:latin typeface="B Nazanin"/>
            </a:endParaRPr>
          </a:p>
        </p:txBody>
      </p:sp>
    </p:spTree>
    <p:extLst>
      <p:ext uri="{BB962C8B-B14F-4D97-AF65-F5344CB8AC3E}">
        <p14:creationId xmlns:p14="http://schemas.microsoft.com/office/powerpoint/2010/main" val="4276530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36C55F-08E8-4D7C-BB11-301A62A98006}"/>
              </a:ext>
            </a:extLst>
          </p:cNvPr>
          <p:cNvSpPr>
            <a:spLocks noGrp="1"/>
          </p:cNvSpPr>
          <p:nvPr>
            <p:ph idx="1"/>
          </p:nvPr>
        </p:nvSpPr>
        <p:spPr>
          <a:xfrm>
            <a:off x="0" y="98474"/>
            <a:ext cx="12070080" cy="6759526"/>
          </a:xfrm>
        </p:spPr>
        <p:txBody>
          <a:bodyPr>
            <a:normAutofit fontScale="92500" lnSpcReduction="10000"/>
          </a:bodyPr>
          <a:lstStyle/>
          <a:p>
            <a:pPr marL="3657600" lvl="8" indent="0" algn="ctr">
              <a:lnSpc>
                <a:spcPct val="110000"/>
              </a:lnSpc>
              <a:buNone/>
            </a:pPr>
            <a:r>
              <a:rPr lang="fa-IR" sz="1400" dirty="0">
                <a:cs typeface="B Nazanin" panose="00000400000000000000" pitchFamily="2" charset="-78"/>
              </a:rPr>
              <a:t> </a:t>
            </a:r>
          </a:p>
          <a:p>
            <a:pPr marL="0" indent="0" algn="ctr">
              <a:lnSpc>
                <a:spcPct val="110000"/>
              </a:lnSpc>
              <a:buNone/>
            </a:pPr>
            <a:r>
              <a:rPr lang="fa-IR" sz="4000" b="1" dirty="0">
                <a:solidFill>
                  <a:srgbClr val="00B0F0"/>
                </a:solidFill>
                <a:cs typeface="B Nazanin" panose="00000400000000000000" pitchFamily="2" charset="-78"/>
              </a:rPr>
              <a:t>عنوان:</a:t>
            </a:r>
          </a:p>
          <a:p>
            <a:pPr marL="0" indent="0" algn="ctr">
              <a:lnSpc>
                <a:spcPct val="110000"/>
              </a:lnSpc>
              <a:buNone/>
            </a:pPr>
            <a:r>
              <a:rPr lang="fa-IR" sz="3900" b="1" dirty="0">
                <a:solidFill>
                  <a:srgbClr val="0070C0"/>
                </a:solidFill>
                <a:cs typeface="B Nazanin" panose="00000400000000000000" pitchFamily="2" charset="-78"/>
              </a:rPr>
              <a:t>تجزیه ی گوارشی پلاستیک</a:t>
            </a:r>
          </a:p>
          <a:p>
            <a:pPr marL="0" indent="0" algn="ctr">
              <a:lnSpc>
                <a:spcPct val="110000"/>
              </a:lnSpc>
              <a:buNone/>
            </a:pPr>
            <a:r>
              <a:rPr lang="fa-IR" sz="4300" b="1" dirty="0">
                <a:solidFill>
                  <a:srgbClr val="00B0F0"/>
                </a:solidFill>
                <a:cs typeface="B Nazanin" panose="00000400000000000000" pitchFamily="2" charset="-78"/>
              </a:rPr>
              <a:t>پژوهشگران پایه دهم:</a:t>
            </a:r>
          </a:p>
          <a:p>
            <a:pPr marL="0" indent="0" algn="ctr">
              <a:lnSpc>
                <a:spcPct val="110000"/>
              </a:lnSpc>
              <a:buNone/>
            </a:pPr>
            <a:r>
              <a:rPr lang="fa-IR" sz="3600" b="1" dirty="0">
                <a:solidFill>
                  <a:srgbClr val="0070C0"/>
                </a:solidFill>
                <a:cs typeface="B Nazanin" panose="00000400000000000000" pitchFamily="2" charset="-78"/>
              </a:rPr>
              <a:t> </a:t>
            </a:r>
            <a:r>
              <a:rPr lang="fa-IR" sz="3500" b="1" dirty="0">
                <a:solidFill>
                  <a:srgbClr val="0070C0"/>
                </a:solidFill>
                <a:cs typeface="B Nazanin" panose="00000400000000000000" pitchFamily="2" charset="-78"/>
              </a:rPr>
              <a:t>فاطمه جلالی</a:t>
            </a:r>
          </a:p>
          <a:p>
            <a:pPr marL="0" indent="0" algn="ctr">
              <a:lnSpc>
                <a:spcPct val="110000"/>
              </a:lnSpc>
              <a:buNone/>
            </a:pPr>
            <a:r>
              <a:rPr lang="fa-IR" sz="3500" b="1" dirty="0">
                <a:solidFill>
                  <a:srgbClr val="0070C0"/>
                </a:solidFill>
                <a:cs typeface="B Nazanin" panose="00000400000000000000" pitchFamily="2" charset="-78"/>
              </a:rPr>
              <a:t>زینب محرمی</a:t>
            </a:r>
          </a:p>
          <a:p>
            <a:pPr marL="0" indent="0" algn="ctr">
              <a:lnSpc>
                <a:spcPct val="110000"/>
              </a:lnSpc>
              <a:buNone/>
            </a:pPr>
            <a:r>
              <a:rPr lang="fa-IR" sz="5200" b="1" dirty="0">
                <a:solidFill>
                  <a:srgbClr val="00B0F0"/>
                </a:solidFill>
                <a:cs typeface="B Nazanin" panose="00000400000000000000" pitchFamily="2" charset="-78"/>
              </a:rPr>
              <a:t>دبیر راهنما:</a:t>
            </a:r>
          </a:p>
          <a:p>
            <a:pPr marL="0" indent="0" algn="ctr">
              <a:lnSpc>
                <a:spcPct val="110000"/>
              </a:lnSpc>
              <a:buNone/>
            </a:pPr>
            <a:r>
              <a:rPr lang="fa-IR" sz="4800" b="1" dirty="0">
                <a:solidFill>
                  <a:srgbClr val="0070C0"/>
                </a:solidFill>
                <a:cs typeface="B Nazanin" panose="00000400000000000000" pitchFamily="2" charset="-78"/>
              </a:rPr>
              <a:t>نسیبه سادات میرباقر</a:t>
            </a:r>
          </a:p>
          <a:p>
            <a:pPr marL="0" indent="0" algn="ctr">
              <a:lnSpc>
                <a:spcPct val="110000"/>
              </a:lnSpc>
              <a:buNone/>
            </a:pPr>
            <a:endParaRPr lang="fa-IR" sz="2000" dirty="0">
              <a:cs typeface="B Nazanin" panose="00000400000000000000" pitchFamily="2" charset="-78"/>
            </a:endParaRPr>
          </a:p>
          <a:p>
            <a:pPr marL="0" indent="0" algn="ctr">
              <a:lnSpc>
                <a:spcPct val="110000"/>
              </a:lnSpc>
              <a:buNone/>
            </a:pPr>
            <a:r>
              <a:rPr lang="fa-IR" sz="3400" b="1" dirty="0">
                <a:solidFill>
                  <a:srgbClr val="00B0F0"/>
                </a:solidFill>
                <a:cs typeface="B Nazanin" panose="00000400000000000000" pitchFamily="2" charset="-78"/>
              </a:rPr>
              <a:t>سال تحصیلی 1401-1400</a:t>
            </a:r>
          </a:p>
          <a:p>
            <a:endParaRPr lang="fa-IR" dirty="0"/>
          </a:p>
          <a:p>
            <a:endParaRPr lang="fa-IR" dirty="0"/>
          </a:p>
        </p:txBody>
      </p:sp>
      <p:pic>
        <p:nvPicPr>
          <p:cNvPr id="4" name="Picture 3">
            <a:extLst>
              <a:ext uri="{FF2B5EF4-FFF2-40B4-BE49-F238E27FC236}">
                <a16:creationId xmlns:a16="http://schemas.microsoft.com/office/drawing/2014/main" id="{B843636B-66CD-4DF7-835D-9809F055FF79}"/>
              </a:ext>
            </a:extLst>
          </p:cNvPr>
          <p:cNvPicPr>
            <a:picLocks noChangeAspect="1"/>
          </p:cNvPicPr>
          <p:nvPr/>
        </p:nvPicPr>
        <p:blipFill>
          <a:blip r:embed="rId2" cstate="print">
            <a:extLst>
              <a:ext uri="{28A0092B-C50C-407E-A947-70E740481C1C}">
                <a14:useLocalDpi xmlns:a14="http://schemas.microsoft.com/office/drawing/2010/main" val="0"/>
              </a:ext>
            </a:extLst>
          </a:blip>
          <a:srcRect l="31682" t="34875" r="30264" b="13028"/>
          <a:stretch>
            <a:fillRect/>
          </a:stretch>
        </p:blipFill>
        <p:spPr bwMode="auto">
          <a:xfrm>
            <a:off x="8641080" y="0"/>
            <a:ext cx="3429000" cy="2011680"/>
          </a:xfrm>
          <a:prstGeom prst="rect">
            <a:avLst/>
          </a:prstGeom>
          <a:noFill/>
          <a:ln>
            <a:noFill/>
          </a:ln>
        </p:spPr>
      </p:pic>
      <p:sp>
        <p:nvSpPr>
          <p:cNvPr id="2" name="Slide Number Placeholder 1">
            <a:extLst>
              <a:ext uri="{FF2B5EF4-FFF2-40B4-BE49-F238E27FC236}">
                <a16:creationId xmlns:a16="http://schemas.microsoft.com/office/drawing/2014/main" id="{0CAFBF1F-9C14-443D-8FAE-358CECC8355B}"/>
              </a:ext>
            </a:extLst>
          </p:cNvPr>
          <p:cNvSpPr>
            <a:spLocks noGrp="1"/>
          </p:cNvSpPr>
          <p:nvPr>
            <p:ph type="sldNum" sz="quarter" idx="12"/>
          </p:nvPr>
        </p:nvSpPr>
        <p:spPr>
          <a:xfrm>
            <a:off x="5754330" y="6394401"/>
            <a:ext cx="683339" cy="365125"/>
          </a:xfrm>
        </p:spPr>
        <p:txBody>
          <a:bodyPr/>
          <a:lstStyle/>
          <a:p>
            <a:fld id="{CF6B1649-678A-4139-87AB-D4AD5C2C8005}" type="slidenum">
              <a:rPr lang="fa-IR" sz="2000" smtClean="0">
                <a:solidFill>
                  <a:schemeClr val="tx1"/>
                </a:solidFill>
              </a:rPr>
              <a:t>2</a:t>
            </a:fld>
            <a:endParaRPr lang="fa-IR" sz="2000" dirty="0">
              <a:solidFill>
                <a:schemeClr val="tx1"/>
              </a:solidFill>
            </a:endParaRPr>
          </a:p>
        </p:txBody>
      </p:sp>
    </p:spTree>
    <p:extLst>
      <p:ext uri="{BB962C8B-B14F-4D97-AF65-F5344CB8AC3E}">
        <p14:creationId xmlns:p14="http://schemas.microsoft.com/office/powerpoint/2010/main" val="3737381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144BFE-1514-405A-BB5B-DBE6F85B3A89}"/>
              </a:ext>
            </a:extLst>
          </p:cNvPr>
          <p:cNvSpPr>
            <a:spLocks noGrp="1"/>
          </p:cNvSpPr>
          <p:nvPr>
            <p:ph type="sldNum" sz="quarter" idx="12"/>
          </p:nvPr>
        </p:nvSpPr>
        <p:spPr>
          <a:xfrm>
            <a:off x="5754330" y="6408069"/>
            <a:ext cx="683339" cy="365125"/>
          </a:xfrm>
        </p:spPr>
        <p:txBody>
          <a:bodyPr/>
          <a:lstStyle/>
          <a:p>
            <a:fld id="{CF6B1649-678A-4139-87AB-D4AD5C2C8005}" type="slidenum">
              <a:rPr lang="fa-IR" sz="2000" smtClean="0">
                <a:solidFill>
                  <a:schemeClr val="tx1"/>
                </a:solidFill>
              </a:rPr>
              <a:pPr/>
              <a:t>20</a:t>
            </a:fld>
            <a:endParaRPr lang="fa-IR" dirty="0">
              <a:solidFill>
                <a:schemeClr val="tx1"/>
              </a:solidFill>
            </a:endParaRPr>
          </a:p>
        </p:txBody>
      </p:sp>
      <p:sp>
        <p:nvSpPr>
          <p:cNvPr id="4" name="Rectangle: Rounded Corners 3">
            <a:extLst>
              <a:ext uri="{FF2B5EF4-FFF2-40B4-BE49-F238E27FC236}">
                <a16:creationId xmlns:a16="http://schemas.microsoft.com/office/drawing/2014/main" id="{336B73AB-6776-413B-93BD-AB19D6A4F628}"/>
              </a:ext>
            </a:extLst>
          </p:cNvPr>
          <p:cNvSpPr/>
          <p:nvPr/>
        </p:nvSpPr>
        <p:spPr>
          <a:xfrm>
            <a:off x="3283105" y="357063"/>
            <a:ext cx="4942449" cy="81584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solidFill>
                  <a:schemeClr val="tx1"/>
                </a:solidFill>
                <a:cs typeface="B Nazanin" panose="00000400000000000000" pitchFamily="2" charset="-78"/>
              </a:rPr>
              <a:t>روش انجام طرح و فازبندی </a:t>
            </a:r>
            <a:endParaRPr lang="en-US" sz="2800" dirty="0">
              <a:solidFill>
                <a:schemeClr val="tx1"/>
              </a:solidFill>
              <a:cs typeface="B Nazanin" panose="00000400000000000000" pitchFamily="2" charset="-78"/>
            </a:endParaRPr>
          </a:p>
        </p:txBody>
      </p:sp>
      <p:sp>
        <p:nvSpPr>
          <p:cNvPr id="5" name="Scroll: Horizontal 4">
            <a:extLst>
              <a:ext uri="{FF2B5EF4-FFF2-40B4-BE49-F238E27FC236}">
                <a16:creationId xmlns:a16="http://schemas.microsoft.com/office/drawing/2014/main" id="{E39C3CA8-4428-470C-8756-0F3ACDD1281D}"/>
              </a:ext>
            </a:extLst>
          </p:cNvPr>
          <p:cNvSpPr/>
          <p:nvPr/>
        </p:nvSpPr>
        <p:spPr>
          <a:xfrm>
            <a:off x="7188592" y="1258042"/>
            <a:ext cx="4290646" cy="1656471"/>
          </a:xfrm>
          <a:prstGeom prst="horizontalScroll">
            <a:avLst/>
          </a:prstGeom>
          <a:solidFill>
            <a:schemeClr val="accent6">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solidFill>
                  <a:schemeClr val="tx1"/>
                </a:solidFill>
                <a:cs typeface="B Nazanin" panose="00000400000000000000" pitchFamily="2" charset="-78"/>
              </a:rPr>
              <a:t>فاز اول : جمع آوری اطلاعات</a:t>
            </a:r>
            <a:endParaRPr lang="en-US" sz="2400" dirty="0">
              <a:solidFill>
                <a:schemeClr val="tx1"/>
              </a:solidFill>
              <a:cs typeface="B Nazanin" panose="00000400000000000000" pitchFamily="2" charset="-78"/>
            </a:endParaRPr>
          </a:p>
        </p:txBody>
      </p:sp>
      <p:pic>
        <p:nvPicPr>
          <p:cNvPr id="12" name="Picture 11">
            <a:extLst>
              <a:ext uri="{FF2B5EF4-FFF2-40B4-BE49-F238E27FC236}">
                <a16:creationId xmlns:a16="http://schemas.microsoft.com/office/drawing/2014/main" id="{7CBA77CD-0A2E-436D-936F-278E7342D35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79758" y="966227"/>
            <a:ext cx="2340074" cy="2462773"/>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3E93E883-7B3E-4377-884E-51B03CF40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4767" y="1717873"/>
            <a:ext cx="2634058" cy="2654250"/>
          </a:xfrm>
          <a:prstGeom prst="rect">
            <a:avLst/>
          </a:prstGeom>
          <a:ln w="76200" cap="sq">
            <a:solidFill>
              <a:srgbClr val="0070C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35E63F67-2A23-4578-AD3B-C4253FBEC9F4}"/>
              </a:ext>
            </a:extLst>
          </p:cNvPr>
          <p:cNvPicPr>
            <a:picLocks noChangeAspect="1"/>
          </p:cNvPicPr>
          <p:nvPr/>
        </p:nvPicPr>
        <p:blipFill>
          <a:blip r:embed="rId4"/>
          <a:stretch>
            <a:fillRect/>
          </a:stretch>
        </p:blipFill>
        <p:spPr>
          <a:xfrm>
            <a:off x="299803" y="3769272"/>
            <a:ext cx="2803161" cy="2944623"/>
          </a:xfrm>
          <a:prstGeom prst="rect">
            <a:avLst/>
          </a:prstGeom>
        </p:spPr>
      </p:pic>
      <p:pic>
        <p:nvPicPr>
          <p:cNvPr id="6" name="Picture 5">
            <a:extLst>
              <a:ext uri="{FF2B5EF4-FFF2-40B4-BE49-F238E27FC236}">
                <a16:creationId xmlns:a16="http://schemas.microsoft.com/office/drawing/2014/main" id="{54908BAE-2F6B-4A1A-B62B-57F6182E73D9}"/>
              </a:ext>
            </a:extLst>
          </p:cNvPr>
          <p:cNvPicPr>
            <a:picLocks noChangeAspect="1"/>
          </p:cNvPicPr>
          <p:nvPr/>
        </p:nvPicPr>
        <p:blipFill>
          <a:blip r:embed="rId5"/>
          <a:stretch>
            <a:fillRect/>
          </a:stretch>
        </p:blipFill>
        <p:spPr>
          <a:xfrm>
            <a:off x="6454977" y="3429000"/>
            <a:ext cx="2634058" cy="2975106"/>
          </a:xfrm>
          <a:prstGeom prst="rect">
            <a:avLst/>
          </a:prstGeom>
        </p:spPr>
      </p:pic>
      <p:pic>
        <p:nvPicPr>
          <p:cNvPr id="7" name="Picture 6">
            <a:extLst>
              <a:ext uri="{FF2B5EF4-FFF2-40B4-BE49-F238E27FC236}">
                <a16:creationId xmlns:a16="http://schemas.microsoft.com/office/drawing/2014/main" id="{2AA8C1E9-67BF-44A9-AF1D-5D3CEB35CB01}"/>
              </a:ext>
            </a:extLst>
          </p:cNvPr>
          <p:cNvPicPr>
            <a:picLocks noChangeAspect="1"/>
          </p:cNvPicPr>
          <p:nvPr/>
        </p:nvPicPr>
        <p:blipFill>
          <a:blip r:embed="rId6"/>
          <a:stretch>
            <a:fillRect/>
          </a:stretch>
        </p:blipFill>
        <p:spPr>
          <a:xfrm>
            <a:off x="9106343" y="3395272"/>
            <a:ext cx="2634058" cy="2975106"/>
          </a:xfrm>
          <a:prstGeom prst="rect">
            <a:avLst/>
          </a:prstGeom>
        </p:spPr>
      </p:pic>
    </p:spTree>
    <p:extLst>
      <p:ext uri="{BB962C8B-B14F-4D97-AF65-F5344CB8AC3E}">
        <p14:creationId xmlns:p14="http://schemas.microsoft.com/office/powerpoint/2010/main" val="3504277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63951F-A837-4C98-808F-2DFCC1817973}"/>
              </a:ext>
            </a:extLst>
          </p:cNvPr>
          <p:cNvSpPr>
            <a:spLocks noGrp="1"/>
          </p:cNvSpPr>
          <p:nvPr>
            <p:ph type="sldNum" sz="quarter" idx="12"/>
          </p:nvPr>
        </p:nvSpPr>
        <p:spPr>
          <a:xfrm>
            <a:off x="5754330" y="6490236"/>
            <a:ext cx="683339" cy="365125"/>
          </a:xfrm>
        </p:spPr>
        <p:txBody>
          <a:bodyPr/>
          <a:lstStyle/>
          <a:p>
            <a:fld id="{CF6B1649-678A-4139-87AB-D4AD5C2C8005}" type="slidenum">
              <a:rPr lang="fa-IR" sz="2000" smtClean="0">
                <a:solidFill>
                  <a:schemeClr val="tx1"/>
                </a:solidFill>
              </a:rPr>
              <a:t>21</a:t>
            </a:fld>
            <a:endParaRPr lang="fa-IR" dirty="0">
              <a:solidFill>
                <a:schemeClr val="tx1"/>
              </a:solidFill>
            </a:endParaRPr>
          </a:p>
        </p:txBody>
      </p:sp>
      <p:pic>
        <p:nvPicPr>
          <p:cNvPr id="12" name="Picture 11">
            <a:extLst>
              <a:ext uri="{FF2B5EF4-FFF2-40B4-BE49-F238E27FC236}">
                <a16:creationId xmlns:a16="http://schemas.microsoft.com/office/drawing/2014/main" id="{01293086-5CF6-4BB6-A40E-BC04E24399E2}"/>
              </a:ext>
            </a:extLst>
          </p:cNvPr>
          <p:cNvPicPr>
            <a:picLocks noChangeAspect="1"/>
          </p:cNvPicPr>
          <p:nvPr/>
        </p:nvPicPr>
        <p:blipFill>
          <a:blip r:embed="rId3"/>
          <a:stretch>
            <a:fillRect/>
          </a:stretch>
        </p:blipFill>
        <p:spPr>
          <a:xfrm>
            <a:off x="8590662" y="2042195"/>
            <a:ext cx="2944845" cy="1800665"/>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pic>
        <p:nvPicPr>
          <p:cNvPr id="2" name="Picture 1">
            <a:extLst>
              <a:ext uri="{FF2B5EF4-FFF2-40B4-BE49-F238E27FC236}">
                <a16:creationId xmlns:a16="http://schemas.microsoft.com/office/drawing/2014/main" id="{993BBE0C-5DFB-423E-AC91-37D05768A360}"/>
              </a:ext>
            </a:extLst>
          </p:cNvPr>
          <p:cNvPicPr>
            <a:picLocks noChangeAspect="1"/>
          </p:cNvPicPr>
          <p:nvPr/>
        </p:nvPicPr>
        <p:blipFill rotWithShape="1">
          <a:blip r:embed="rId4"/>
          <a:srcRect r="20222"/>
          <a:stretch/>
        </p:blipFill>
        <p:spPr>
          <a:xfrm>
            <a:off x="4984638" y="2018154"/>
            <a:ext cx="2944845" cy="1753457"/>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3" name="Scroll: Horizontal 2">
            <a:extLst>
              <a:ext uri="{FF2B5EF4-FFF2-40B4-BE49-F238E27FC236}">
                <a16:creationId xmlns:a16="http://schemas.microsoft.com/office/drawing/2014/main" id="{88FB6655-663D-4D0B-82DA-B470EE175AEF}"/>
              </a:ext>
            </a:extLst>
          </p:cNvPr>
          <p:cNvSpPr/>
          <p:nvPr/>
        </p:nvSpPr>
        <p:spPr>
          <a:xfrm>
            <a:off x="7695028" y="84920"/>
            <a:ext cx="4164037" cy="1800665"/>
          </a:xfrm>
          <a:prstGeom prst="horizontalScroll">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solidFill>
                  <a:schemeClr val="tx1"/>
                </a:solidFill>
                <a:cs typeface="B Nazanin" panose="00000400000000000000" pitchFamily="2" charset="-78"/>
              </a:rPr>
              <a:t>فاز دوم :تهیه مواد و لوازم</a:t>
            </a:r>
            <a:endParaRPr lang="en-US" sz="2400" dirty="0">
              <a:solidFill>
                <a:schemeClr val="tx1"/>
              </a:solidFill>
              <a:cs typeface="B Nazanin" panose="00000400000000000000" pitchFamily="2" charset="-78"/>
            </a:endParaRPr>
          </a:p>
        </p:txBody>
      </p:sp>
      <p:pic>
        <p:nvPicPr>
          <p:cNvPr id="11" name="Picture 10">
            <a:extLst>
              <a:ext uri="{FF2B5EF4-FFF2-40B4-BE49-F238E27FC236}">
                <a16:creationId xmlns:a16="http://schemas.microsoft.com/office/drawing/2014/main" id="{726BEB9B-75EB-4F32-8CEC-46BB4D7BFE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471" y="1941475"/>
            <a:ext cx="2944845" cy="178207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id="{BC9F2FDE-53DF-4BB3-9CBB-9EF7663C3359}"/>
              </a:ext>
            </a:extLst>
          </p:cNvPr>
          <p:cNvSpPr txBox="1"/>
          <p:nvPr/>
        </p:nvSpPr>
        <p:spPr>
          <a:xfrm>
            <a:off x="9004298" y="3940106"/>
            <a:ext cx="2152357" cy="365760"/>
          </a:xfrm>
          <a:prstGeom prst="rect">
            <a:avLst/>
          </a:prstGeom>
          <a:noFill/>
        </p:spPr>
        <p:txBody>
          <a:bodyPr wrap="square" rtlCol="0">
            <a:spAutoFit/>
          </a:bodyPr>
          <a:lstStyle/>
          <a:p>
            <a:pPr algn="ctr"/>
            <a:r>
              <a:rPr lang="fa-IR" dirty="0">
                <a:latin typeface="B Nazanin"/>
              </a:rPr>
              <a:t>پلیت </a:t>
            </a:r>
            <a:endParaRPr lang="en-US" dirty="0">
              <a:latin typeface="B Nazanin"/>
            </a:endParaRPr>
          </a:p>
        </p:txBody>
      </p:sp>
      <p:sp>
        <p:nvSpPr>
          <p:cNvPr id="16" name="TextBox 15">
            <a:extLst>
              <a:ext uri="{FF2B5EF4-FFF2-40B4-BE49-F238E27FC236}">
                <a16:creationId xmlns:a16="http://schemas.microsoft.com/office/drawing/2014/main" id="{2508A4FB-ED40-40DC-8244-376D462A8304}"/>
              </a:ext>
            </a:extLst>
          </p:cNvPr>
          <p:cNvSpPr txBox="1"/>
          <p:nvPr/>
        </p:nvSpPr>
        <p:spPr>
          <a:xfrm>
            <a:off x="5617699" y="3895510"/>
            <a:ext cx="1575582" cy="369332"/>
          </a:xfrm>
          <a:prstGeom prst="rect">
            <a:avLst/>
          </a:prstGeom>
          <a:noFill/>
        </p:spPr>
        <p:txBody>
          <a:bodyPr wrap="square" rtlCol="0">
            <a:spAutoFit/>
          </a:bodyPr>
          <a:lstStyle/>
          <a:p>
            <a:pPr algn="ctr"/>
            <a:r>
              <a:rPr lang="fa-IR" dirty="0"/>
              <a:t>ارلن </a:t>
            </a:r>
            <a:endParaRPr lang="en-US" dirty="0"/>
          </a:p>
        </p:txBody>
      </p:sp>
      <p:sp>
        <p:nvSpPr>
          <p:cNvPr id="17" name="TextBox 16">
            <a:extLst>
              <a:ext uri="{FF2B5EF4-FFF2-40B4-BE49-F238E27FC236}">
                <a16:creationId xmlns:a16="http://schemas.microsoft.com/office/drawing/2014/main" id="{400EF71D-815F-4593-9497-7B68ECDA63BD}"/>
              </a:ext>
            </a:extLst>
          </p:cNvPr>
          <p:cNvSpPr txBox="1"/>
          <p:nvPr/>
        </p:nvSpPr>
        <p:spPr>
          <a:xfrm>
            <a:off x="2051215" y="3879209"/>
            <a:ext cx="1575582" cy="365760"/>
          </a:xfrm>
          <a:prstGeom prst="rect">
            <a:avLst/>
          </a:prstGeom>
          <a:noFill/>
        </p:spPr>
        <p:txBody>
          <a:bodyPr wrap="square" rtlCol="0">
            <a:spAutoFit/>
          </a:bodyPr>
          <a:lstStyle/>
          <a:p>
            <a:pPr algn="ctr"/>
            <a:r>
              <a:rPr lang="fa-IR" dirty="0"/>
              <a:t>ترازو</a:t>
            </a:r>
            <a:endParaRPr lang="en-US" dirty="0"/>
          </a:p>
        </p:txBody>
      </p:sp>
      <p:pic>
        <p:nvPicPr>
          <p:cNvPr id="19" name="Picture 18">
            <a:extLst>
              <a:ext uri="{FF2B5EF4-FFF2-40B4-BE49-F238E27FC236}">
                <a16:creationId xmlns:a16="http://schemas.microsoft.com/office/drawing/2014/main" id="{AE21B46A-F68E-431C-AF00-E3F59D0B92F2}"/>
              </a:ext>
            </a:extLst>
          </p:cNvPr>
          <p:cNvPicPr>
            <a:picLocks noChangeAspect="1"/>
          </p:cNvPicPr>
          <p:nvPr/>
        </p:nvPicPr>
        <p:blipFill rotWithShape="1">
          <a:blip r:embed="rId6">
            <a:extLst>
              <a:ext uri="{28A0092B-C50C-407E-A947-70E740481C1C}">
                <a14:useLocalDpi xmlns:a14="http://schemas.microsoft.com/office/drawing/2010/main" val="0"/>
              </a:ext>
            </a:extLst>
          </a:blip>
          <a:srcRect l="20101" r="17166"/>
          <a:stretch/>
        </p:blipFill>
        <p:spPr>
          <a:xfrm>
            <a:off x="8590662" y="4396468"/>
            <a:ext cx="2979630" cy="1968451"/>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20" name="TextBox 19">
            <a:extLst>
              <a:ext uri="{FF2B5EF4-FFF2-40B4-BE49-F238E27FC236}">
                <a16:creationId xmlns:a16="http://schemas.microsoft.com/office/drawing/2014/main" id="{9FDA7A88-FDD7-4CC8-BD8A-F11F7CCDA712}"/>
              </a:ext>
            </a:extLst>
          </p:cNvPr>
          <p:cNvSpPr txBox="1"/>
          <p:nvPr/>
        </p:nvSpPr>
        <p:spPr>
          <a:xfrm>
            <a:off x="9366734" y="6465639"/>
            <a:ext cx="1772529" cy="369332"/>
          </a:xfrm>
          <a:prstGeom prst="rect">
            <a:avLst/>
          </a:prstGeom>
          <a:noFill/>
        </p:spPr>
        <p:txBody>
          <a:bodyPr wrap="square" rtlCol="0">
            <a:spAutoFit/>
          </a:bodyPr>
          <a:lstStyle/>
          <a:p>
            <a:r>
              <a:rPr lang="fa-IR" dirty="0"/>
              <a:t>بطری پلاستیکی</a:t>
            </a:r>
            <a:endParaRPr lang="en-US" dirty="0"/>
          </a:p>
        </p:txBody>
      </p:sp>
      <p:pic>
        <p:nvPicPr>
          <p:cNvPr id="22" name="Picture 21">
            <a:extLst>
              <a:ext uri="{FF2B5EF4-FFF2-40B4-BE49-F238E27FC236}">
                <a16:creationId xmlns:a16="http://schemas.microsoft.com/office/drawing/2014/main" id="{7399B837-99BC-4EEA-8ABC-A046D68343D3}"/>
              </a:ext>
            </a:extLst>
          </p:cNvPr>
          <p:cNvPicPr>
            <a:picLocks noChangeAspect="1"/>
          </p:cNvPicPr>
          <p:nvPr/>
        </p:nvPicPr>
        <p:blipFill rotWithShape="1">
          <a:blip r:embed="rId7">
            <a:extLst>
              <a:ext uri="{28A0092B-C50C-407E-A947-70E740481C1C}">
                <a14:useLocalDpi xmlns:a14="http://schemas.microsoft.com/office/drawing/2010/main" val="0"/>
              </a:ext>
            </a:extLst>
          </a:blip>
          <a:srcRect t="18666" b="8923"/>
          <a:stretch/>
        </p:blipFill>
        <p:spPr>
          <a:xfrm>
            <a:off x="4984638" y="4417256"/>
            <a:ext cx="2979630" cy="1815094"/>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23" name="TextBox 22">
            <a:extLst>
              <a:ext uri="{FF2B5EF4-FFF2-40B4-BE49-F238E27FC236}">
                <a16:creationId xmlns:a16="http://schemas.microsoft.com/office/drawing/2014/main" id="{6216B871-06B4-4D61-A6D0-0E64BA8D06C5}"/>
              </a:ext>
            </a:extLst>
          </p:cNvPr>
          <p:cNvSpPr txBox="1"/>
          <p:nvPr/>
        </p:nvSpPr>
        <p:spPr>
          <a:xfrm>
            <a:off x="6474453" y="6364919"/>
            <a:ext cx="1575582" cy="369332"/>
          </a:xfrm>
          <a:prstGeom prst="rect">
            <a:avLst/>
          </a:prstGeom>
          <a:noFill/>
        </p:spPr>
        <p:txBody>
          <a:bodyPr wrap="square" rtlCol="0">
            <a:spAutoFit/>
          </a:bodyPr>
          <a:lstStyle/>
          <a:p>
            <a:r>
              <a:rPr lang="fa-IR" dirty="0"/>
              <a:t>لوله فالکون</a:t>
            </a:r>
            <a:endParaRPr lang="en-US" dirty="0"/>
          </a:p>
        </p:txBody>
      </p:sp>
      <p:pic>
        <p:nvPicPr>
          <p:cNvPr id="25" name="Picture 24">
            <a:extLst>
              <a:ext uri="{FF2B5EF4-FFF2-40B4-BE49-F238E27FC236}">
                <a16:creationId xmlns:a16="http://schemas.microsoft.com/office/drawing/2014/main" id="{03C00AAA-EFBF-455E-B43A-6811D308DA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75471" y="4417256"/>
            <a:ext cx="3026687" cy="1968451"/>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26" name="TextBox 25">
            <a:extLst>
              <a:ext uri="{FF2B5EF4-FFF2-40B4-BE49-F238E27FC236}">
                <a16:creationId xmlns:a16="http://schemas.microsoft.com/office/drawing/2014/main" id="{E0173A9E-30E1-4418-B1D8-06A8F4EB41BB}"/>
              </a:ext>
            </a:extLst>
          </p:cNvPr>
          <p:cNvSpPr txBox="1"/>
          <p:nvPr/>
        </p:nvSpPr>
        <p:spPr>
          <a:xfrm>
            <a:off x="2096571" y="6432004"/>
            <a:ext cx="1575582" cy="369332"/>
          </a:xfrm>
          <a:prstGeom prst="rect">
            <a:avLst/>
          </a:prstGeom>
          <a:noFill/>
        </p:spPr>
        <p:txBody>
          <a:bodyPr wrap="square" rtlCol="0">
            <a:spAutoFit/>
          </a:bodyPr>
          <a:lstStyle/>
          <a:p>
            <a:r>
              <a:rPr lang="fa-IR" dirty="0"/>
              <a:t>سیرابی گاو </a:t>
            </a:r>
            <a:endParaRPr lang="en-US" dirty="0"/>
          </a:p>
        </p:txBody>
      </p:sp>
    </p:spTree>
    <p:extLst>
      <p:ext uri="{BB962C8B-B14F-4D97-AF65-F5344CB8AC3E}">
        <p14:creationId xmlns:p14="http://schemas.microsoft.com/office/powerpoint/2010/main" val="3576385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1B484E-12CD-4BA1-9275-0B4899F07C34}"/>
              </a:ext>
            </a:extLst>
          </p:cNvPr>
          <p:cNvSpPr>
            <a:spLocks noGrp="1"/>
          </p:cNvSpPr>
          <p:nvPr>
            <p:ph type="sldNum" sz="quarter" idx="12"/>
          </p:nvPr>
        </p:nvSpPr>
        <p:spPr>
          <a:xfrm>
            <a:off x="5486515" y="6492875"/>
            <a:ext cx="683339" cy="365125"/>
          </a:xfrm>
        </p:spPr>
        <p:txBody>
          <a:bodyPr/>
          <a:lstStyle/>
          <a:p>
            <a:fld id="{CF6B1649-678A-4139-87AB-D4AD5C2C8005}" type="slidenum">
              <a:rPr lang="fa-IR" sz="2000" smtClean="0">
                <a:solidFill>
                  <a:schemeClr val="tx1"/>
                </a:solidFill>
              </a:rPr>
              <a:t>22</a:t>
            </a:fld>
            <a:endParaRPr lang="fa-IR" dirty="0">
              <a:solidFill>
                <a:schemeClr val="tx1"/>
              </a:solidFill>
            </a:endParaRPr>
          </a:p>
        </p:txBody>
      </p:sp>
      <p:pic>
        <p:nvPicPr>
          <p:cNvPr id="8" name="Picture 7">
            <a:extLst>
              <a:ext uri="{FF2B5EF4-FFF2-40B4-BE49-F238E27FC236}">
                <a16:creationId xmlns:a16="http://schemas.microsoft.com/office/drawing/2014/main" id="{DB630FF0-3ACD-42F7-8597-57E2DE6134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4162" y="536384"/>
            <a:ext cx="3127059" cy="1992213"/>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3C590368-4F9C-4B97-991C-A01E5078C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0954" y="3600626"/>
            <a:ext cx="3127059" cy="1961035"/>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C8D31EDD-EB80-4546-B99C-1278C04310E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53987" y="3675131"/>
            <a:ext cx="3584468" cy="1941514"/>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BAE4E1B4-B923-4135-8C47-A8979C4224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6429" y="566454"/>
            <a:ext cx="3366754" cy="1941514"/>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15" name="TextBox 14">
            <a:extLst>
              <a:ext uri="{FF2B5EF4-FFF2-40B4-BE49-F238E27FC236}">
                <a16:creationId xmlns:a16="http://schemas.microsoft.com/office/drawing/2014/main" id="{C31CF3DA-386B-4176-B177-335C42260CDD}"/>
              </a:ext>
            </a:extLst>
          </p:cNvPr>
          <p:cNvSpPr txBox="1"/>
          <p:nvPr/>
        </p:nvSpPr>
        <p:spPr>
          <a:xfrm>
            <a:off x="8510954" y="2695279"/>
            <a:ext cx="1814732" cy="369332"/>
          </a:xfrm>
          <a:prstGeom prst="rect">
            <a:avLst/>
          </a:prstGeom>
          <a:noFill/>
        </p:spPr>
        <p:txBody>
          <a:bodyPr wrap="square" rtlCol="0">
            <a:spAutoFit/>
          </a:bodyPr>
          <a:lstStyle/>
          <a:p>
            <a:pPr algn="ctr"/>
            <a:r>
              <a:rPr lang="fa-IR" dirty="0">
                <a:cs typeface="B Nazanin" panose="00000400000000000000" pitchFamily="2" charset="-78"/>
              </a:rPr>
              <a:t>سمپلر</a:t>
            </a:r>
            <a:endParaRPr lang="en-US" dirty="0">
              <a:cs typeface="B Nazanin" panose="00000400000000000000" pitchFamily="2" charset="-78"/>
            </a:endParaRPr>
          </a:p>
        </p:txBody>
      </p:sp>
      <p:sp>
        <p:nvSpPr>
          <p:cNvPr id="16" name="TextBox 15">
            <a:extLst>
              <a:ext uri="{FF2B5EF4-FFF2-40B4-BE49-F238E27FC236}">
                <a16:creationId xmlns:a16="http://schemas.microsoft.com/office/drawing/2014/main" id="{C5DC2F31-D635-4B5D-9D95-56BE5DE0CB76}"/>
              </a:ext>
            </a:extLst>
          </p:cNvPr>
          <p:cNvSpPr txBox="1"/>
          <p:nvPr/>
        </p:nvSpPr>
        <p:spPr>
          <a:xfrm>
            <a:off x="2914358" y="2628872"/>
            <a:ext cx="1533378" cy="369332"/>
          </a:xfrm>
          <a:prstGeom prst="rect">
            <a:avLst/>
          </a:prstGeom>
          <a:noFill/>
        </p:spPr>
        <p:txBody>
          <a:bodyPr wrap="square" rtlCol="0">
            <a:spAutoFit/>
          </a:bodyPr>
          <a:lstStyle/>
          <a:p>
            <a:pPr algn="ctr"/>
            <a:r>
              <a:rPr lang="fa-IR" dirty="0">
                <a:cs typeface="B Nazanin" panose="00000400000000000000" pitchFamily="2" charset="-78"/>
              </a:rPr>
              <a:t>سر سمپلر</a:t>
            </a:r>
            <a:endParaRPr lang="en-US" dirty="0">
              <a:cs typeface="B Nazanin" panose="00000400000000000000" pitchFamily="2" charset="-78"/>
            </a:endParaRPr>
          </a:p>
        </p:txBody>
      </p:sp>
      <p:sp>
        <p:nvSpPr>
          <p:cNvPr id="17" name="TextBox 16">
            <a:extLst>
              <a:ext uri="{FF2B5EF4-FFF2-40B4-BE49-F238E27FC236}">
                <a16:creationId xmlns:a16="http://schemas.microsoft.com/office/drawing/2014/main" id="{734064B8-4F0A-42F3-9C9A-D5A1C8F2D8EF}"/>
              </a:ext>
            </a:extLst>
          </p:cNvPr>
          <p:cNvSpPr txBox="1"/>
          <p:nvPr/>
        </p:nvSpPr>
        <p:spPr>
          <a:xfrm>
            <a:off x="9377692" y="5887604"/>
            <a:ext cx="1871003" cy="369332"/>
          </a:xfrm>
          <a:prstGeom prst="rect">
            <a:avLst/>
          </a:prstGeom>
          <a:noFill/>
        </p:spPr>
        <p:txBody>
          <a:bodyPr wrap="square" rtlCol="0">
            <a:spAutoFit/>
          </a:bodyPr>
          <a:lstStyle/>
          <a:p>
            <a:r>
              <a:rPr lang="fa-IR" dirty="0">
                <a:cs typeface="B Nazanin" panose="00000400000000000000" pitchFamily="2" charset="-78"/>
              </a:rPr>
              <a:t>دستگاه اتوکلا </a:t>
            </a:r>
            <a:endParaRPr lang="en-US" dirty="0">
              <a:cs typeface="B Nazanin" panose="00000400000000000000" pitchFamily="2" charset="-78"/>
            </a:endParaRPr>
          </a:p>
        </p:txBody>
      </p:sp>
      <p:pic>
        <p:nvPicPr>
          <p:cNvPr id="19" name="Picture 18">
            <a:extLst>
              <a:ext uri="{FF2B5EF4-FFF2-40B4-BE49-F238E27FC236}">
                <a16:creationId xmlns:a16="http://schemas.microsoft.com/office/drawing/2014/main" id="{6F1203DD-2D46-4268-82F5-5E3AA2B63B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7104" y="3648056"/>
            <a:ext cx="3212528" cy="1946211"/>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20" name="TextBox 19">
            <a:extLst>
              <a:ext uri="{FF2B5EF4-FFF2-40B4-BE49-F238E27FC236}">
                <a16:creationId xmlns:a16="http://schemas.microsoft.com/office/drawing/2014/main" id="{215C83EE-1ECA-4967-95D2-6CE47675A4A6}"/>
              </a:ext>
            </a:extLst>
          </p:cNvPr>
          <p:cNvSpPr txBox="1"/>
          <p:nvPr/>
        </p:nvSpPr>
        <p:spPr>
          <a:xfrm>
            <a:off x="5331656" y="5887604"/>
            <a:ext cx="2110665" cy="369332"/>
          </a:xfrm>
          <a:prstGeom prst="rect">
            <a:avLst/>
          </a:prstGeom>
          <a:noFill/>
        </p:spPr>
        <p:txBody>
          <a:bodyPr wrap="square" rtlCol="0">
            <a:spAutoFit/>
          </a:bodyPr>
          <a:lstStyle/>
          <a:p>
            <a:r>
              <a:rPr lang="fa-IR" dirty="0">
                <a:cs typeface="B Nazanin" panose="00000400000000000000" pitchFamily="2" charset="-78"/>
              </a:rPr>
              <a:t>دستگاه انکوباتور </a:t>
            </a:r>
            <a:endParaRPr lang="en-US" dirty="0">
              <a:cs typeface="B Nazanin" panose="00000400000000000000" pitchFamily="2" charset="-78"/>
            </a:endParaRPr>
          </a:p>
        </p:txBody>
      </p:sp>
      <p:sp>
        <p:nvSpPr>
          <p:cNvPr id="21" name="TextBox 20">
            <a:extLst>
              <a:ext uri="{FF2B5EF4-FFF2-40B4-BE49-F238E27FC236}">
                <a16:creationId xmlns:a16="http://schemas.microsoft.com/office/drawing/2014/main" id="{C7EFBB41-C8B1-44FC-BE81-FE9CD5F3346A}"/>
              </a:ext>
            </a:extLst>
          </p:cNvPr>
          <p:cNvSpPr txBox="1"/>
          <p:nvPr/>
        </p:nvSpPr>
        <p:spPr>
          <a:xfrm>
            <a:off x="1290888" y="5901387"/>
            <a:ext cx="2110665" cy="369332"/>
          </a:xfrm>
          <a:prstGeom prst="rect">
            <a:avLst/>
          </a:prstGeom>
          <a:noFill/>
        </p:spPr>
        <p:txBody>
          <a:bodyPr wrap="square" rtlCol="0">
            <a:spAutoFit/>
          </a:bodyPr>
          <a:lstStyle/>
          <a:p>
            <a:pPr algn="ctr"/>
            <a:r>
              <a:rPr lang="fa-IR" dirty="0">
                <a:cs typeface="B Nazanin" panose="00000400000000000000" pitchFamily="2" charset="-78"/>
              </a:rPr>
              <a:t>دستگاه هود لامینار</a:t>
            </a:r>
            <a:endParaRPr lang="en-US" dirty="0">
              <a:cs typeface="B Nazanin" panose="00000400000000000000" pitchFamily="2" charset="-78"/>
            </a:endParaRPr>
          </a:p>
        </p:txBody>
      </p:sp>
    </p:spTree>
    <p:extLst>
      <p:ext uri="{BB962C8B-B14F-4D97-AF65-F5344CB8AC3E}">
        <p14:creationId xmlns:p14="http://schemas.microsoft.com/office/powerpoint/2010/main" val="2441610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97D622-BF61-46B4-AC88-C3159733867C}"/>
              </a:ext>
            </a:extLst>
          </p:cNvPr>
          <p:cNvSpPr>
            <a:spLocks noGrp="1"/>
          </p:cNvSpPr>
          <p:nvPr>
            <p:ph type="sldNum" sz="quarter" idx="12"/>
          </p:nvPr>
        </p:nvSpPr>
        <p:spPr>
          <a:xfrm>
            <a:off x="5754330" y="6350189"/>
            <a:ext cx="683339" cy="365125"/>
          </a:xfrm>
        </p:spPr>
        <p:txBody>
          <a:bodyPr/>
          <a:lstStyle/>
          <a:p>
            <a:fld id="{CF6B1649-678A-4139-87AB-D4AD5C2C8005}" type="slidenum">
              <a:rPr lang="fa-IR" sz="2000" smtClean="0">
                <a:solidFill>
                  <a:schemeClr val="tx1"/>
                </a:solidFill>
              </a:rPr>
              <a:t>23</a:t>
            </a:fld>
            <a:endParaRPr lang="fa-IR" dirty="0">
              <a:solidFill>
                <a:schemeClr val="tx1"/>
              </a:solidFill>
            </a:endParaRPr>
          </a:p>
        </p:txBody>
      </p:sp>
      <p:sp>
        <p:nvSpPr>
          <p:cNvPr id="2" name="Scroll: Horizontal 1">
            <a:extLst>
              <a:ext uri="{FF2B5EF4-FFF2-40B4-BE49-F238E27FC236}">
                <a16:creationId xmlns:a16="http://schemas.microsoft.com/office/drawing/2014/main" id="{DB4D1EC6-DDE8-49F8-BFE3-0185B23218D6}"/>
              </a:ext>
            </a:extLst>
          </p:cNvPr>
          <p:cNvSpPr/>
          <p:nvPr/>
        </p:nvSpPr>
        <p:spPr>
          <a:xfrm>
            <a:off x="5526693" y="100437"/>
            <a:ext cx="6088312" cy="1516642"/>
          </a:xfrm>
          <a:prstGeom prst="horizontalScroll">
            <a:avLst/>
          </a:prstGeom>
          <a:solidFill>
            <a:schemeClr val="accent6">
              <a:lumMod val="40000"/>
              <a:lumOff val="6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solidFill>
                  <a:schemeClr val="tx1"/>
                </a:solidFill>
                <a:cs typeface="B Nazanin" panose="00000400000000000000" pitchFamily="2" charset="-78"/>
              </a:rPr>
              <a:t>فاز سوم :جداسازی میکروبیوم شکمبه نشخوارکننده</a:t>
            </a:r>
          </a:p>
        </p:txBody>
      </p:sp>
      <p:pic>
        <p:nvPicPr>
          <p:cNvPr id="10" name="Picture 9">
            <a:extLst>
              <a:ext uri="{FF2B5EF4-FFF2-40B4-BE49-F238E27FC236}">
                <a16:creationId xmlns:a16="http://schemas.microsoft.com/office/drawing/2014/main" id="{AF0E44BE-92F5-4264-9DC1-02A3E5F23828}"/>
              </a:ext>
            </a:extLst>
          </p:cNvPr>
          <p:cNvPicPr>
            <a:picLocks noChangeAspect="1"/>
          </p:cNvPicPr>
          <p:nvPr/>
        </p:nvPicPr>
        <p:blipFill>
          <a:blip r:embed="rId2"/>
          <a:stretch>
            <a:fillRect/>
          </a:stretch>
        </p:blipFill>
        <p:spPr>
          <a:xfrm>
            <a:off x="7962317" y="1849496"/>
            <a:ext cx="2827606" cy="3199874"/>
          </a:xfrm>
          <a:prstGeom prst="rect">
            <a:avLst/>
          </a:prstGeom>
          <a:solidFill>
            <a:srgbClr val="FFFFFF">
              <a:shade val="85000"/>
            </a:srgbClr>
          </a:solidFill>
          <a:ln w="88900" cap="sq">
            <a:solidFill>
              <a:srgbClr val="0066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A1BD5820-E8B2-4A83-89F2-8F9298872997}"/>
              </a:ext>
            </a:extLst>
          </p:cNvPr>
          <p:cNvPicPr>
            <a:picLocks noChangeAspect="1"/>
          </p:cNvPicPr>
          <p:nvPr/>
        </p:nvPicPr>
        <p:blipFill>
          <a:blip r:embed="rId3"/>
          <a:stretch>
            <a:fillRect/>
          </a:stretch>
        </p:blipFill>
        <p:spPr>
          <a:xfrm>
            <a:off x="1941343" y="1849496"/>
            <a:ext cx="2827606" cy="3077390"/>
          </a:xfrm>
          <a:prstGeom prst="rect">
            <a:avLst/>
          </a:prstGeom>
          <a:solidFill>
            <a:srgbClr val="FFFFFF">
              <a:shade val="85000"/>
            </a:srgbClr>
          </a:solidFill>
          <a:ln w="88900" cap="sq">
            <a:solidFill>
              <a:srgbClr val="0066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a:extLst>
              <a:ext uri="{FF2B5EF4-FFF2-40B4-BE49-F238E27FC236}">
                <a16:creationId xmlns:a16="http://schemas.microsoft.com/office/drawing/2014/main" id="{F0C1E6D8-93BF-476E-9BF7-D244191DEF9B}"/>
              </a:ext>
            </a:extLst>
          </p:cNvPr>
          <p:cNvSpPr txBox="1"/>
          <p:nvPr/>
        </p:nvSpPr>
        <p:spPr>
          <a:xfrm>
            <a:off x="6921307" y="5281787"/>
            <a:ext cx="4909625" cy="400110"/>
          </a:xfrm>
          <a:prstGeom prst="rect">
            <a:avLst/>
          </a:prstGeom>
          <a:noFill/>
        </p:spPr>
        <p:txBody>
          <a:bodyPr wrap="square" rtlCol="0">
            <a:spAutoFit/>
          </a:bodyPr>
          <a:lstStyle/>
          <a:p>
            <a:pPr algn="ctr"/>
            <a:r>
              <a:rPr lang="fa-IR" sz="2000" dirty="0">
                <a:latin typeface="Agency FB" panose="020B0503020202020204" pitchFamily="34" charset="0"/>
                <a:cs typeface="B Nazanin" panose="00000400000000000000"/>
              </a:rPr>
              <a:t>استریل کردن محیط کشت با دستگاه اتوکلاو</a:t>
            </a:r>
            <a:endParaRPr lang="en-US" sz="2000" dirty="0">
              <a:latin typeface="Agency FB" panose="020B0503020202020204" pitchFamily="34" charset="0"/>
              <a:cs typeface="B Nazanin" panose="00000400000000000000"/>
            </a:endParaRPr>
          </a:p>
        </p:txBody>
      </p:sp>
      <p:sp>
        <p:nvSpPr>
          <p:cNvPr id="13" name="TextBox 12">
            <a:extLst>
              <a:ext uri="{FF2B5EF4-FFF2-40B4-BE49-F238E27FC236}">
                <a16:creationId xmlns:a16="http://schemas.microsoft.com/office/drawing/2014/main" id="{1FC835BF-9F96-41B3-B27E-CB8695D797C3}"/>
              </a:ext>
            </a:extLst>
          </p:cNvPr>
          <p:cNvSpPr txBox="1"/>
          <p:nvPr/>
        </p:nvSpPr>
        <p:spPr>
          <a:xfrm>
            <a:off x="2243797" y="5234036"/>
            <a:ext cx="2827606" cy="400110"/>
          </a:xfrm>
          <a:prstGeom prst="rect">
            <a:avLst/>
          </a:prstGeom>
          <a:noFill/>
        </p:spPr>
        <p:txBody>
          <a:bodyPr wrap="square" rtlCol="0">
            <a:spAutoFit/>
          </a:bodyPr>
          <a:lstStyle/>
          <a:p>
            <a:pPr algn="ctr"/>
            <a:r>
              <a:rPr lang="fa-IR" sz="2000" dirty="0">
                <a:latin typeface="Agency FB" panose="020B0503020202020204" pitchFamily="34" charset="0"/>
                <a:cs typeface="B Nazanin" panose="00000400000000000000"/>
              </a:rPr>
              <a:t>تهیه محیط کشت </a:t>
            </a:r>
            <a:endParaRPr lang="en-US" sz="2000" dirty="0">
              <a:latin typeface="Agency FB" panose="020B0503020202020204" pitchFamily="34" charset="0"/>
              <a:cs typeface="B Nazanin" panose="00000400000000000000"/>
            </a:endParaRPr>
          </a:p>
        </p:txBody>
      </p:sp>
    </p:spTree>
    <p:extLst>
      <p:ext uri="{BB962C8B-B14F-4D97-AF65-F5344CB8AC3E}">
        <p14:creationId xmlns:p14="http://schemas.microsoft.com/office/powerpoint/2010/main" val="2930994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BAD32E-56B4-42EC-BC6D-39024DDC9E9B}"/>
              </a:ext>
            </a:extLst>
          </p:cNvPr>
          <p:cNvSpPr>
            <a:spLocks noGrp="1"/>
          </p:cNvSpPr>
          <p:nvPr>
            <p:ph type="sldNum" sz="quarter" idx="12"/>
          </p:nvPr>
        </p:nvSpPr>
        <p:spPr>
          <a:xfrm>
            <a:off x="6096000" y="6538772"/>
            <a:ext cx="683339" cy="365125"/>
          </a:xfrm>
        </p:spPr>
        <p:txBody>
          <a:bodyPr/>
          <a:lstStyle/>
          <a:p>
            <a:fld id="{CF6B1649-678A-4139-87AB-D4AD5C2C8005}" type="slidenum">
              <a:rPr lang="fa-IR" sz="2000" smtClean="0">
                <a:solidFill>
                  <a:schemeClr val="tx1"/>
                </a:solidFill>
              </a:rPr>
              <a:t>24</a:t>
            </a:fld>
            <a:endParaRPr lang="fa-IR" dirty="0">
              <a:solidFill>
                <a:schemeClr val="tx1"/>
              </a:solidFill>
            </a:endParaRPr>
          </a:p>
        </p:txBody>
      </p:sp>
      <p:pic>
        <p:nvPicPr>
          <p:cNvPr id="5" name="Picture 4">
            <a:extLst>
              <a:ext uri="{FF2B5EF4-FFF2-40B4-BE49-F238E27FC236}">
                <a16:creationId xmlns:a16="http://schemas.microsoft.com/office/drawing/2014/main" id="{A2DD9F53-3A2D-464D-9ABB-B8ED82FC6C62}"/>
              </a:ext>
            </a:extLst>
          </p:cNvPr>
          <p:cNvPicPr>
            <a:picLocks noChangeAspect="1"/>
          </p:cNvPicPr>
          <p:nvPr/>
        </p:nvPicPr>
        <p:blipFill>
          <a:blip r:embed="rId2"/>
          <a:stretch>
            <a:fillRect/>
          </a:stretch>
        </p:blipFill>
        <p:spPr>
          <a:xfrm>
            <a:off x="8932332" y="686407"/>
            <a:ext cx="2202016" cy="2394417"/>
          </a:xfrm>
          <a:prstGeom prst="rect">
            <a:avLst/>
          </a:prstGeom>
          <a:solidFill>
            <a:srgbClr val="FFFFFF">
              <a:shade val="85000"/>
            </a:srgbClr>
          </a:solidFill>
          <a:ln w="88900" cap="sq">
            <a:solidFill>
              <a:srgbClr val="0066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F7CC6449-475D-4CC3-96F9-30716DD839D9}"/>
              </a:ext>
            </a:extLst>
          </p:cNvPr>
          <p:cNvPicPr>
            <a:picLocks noChangeAspect="1"/>
          </p:cNvPicPr>
          <p:nvPr/>
        </p:nvPicPr>
        <p:blipFill>
          <a:blip r:embed="rId3"/>
          <a:stretch>
            <a:fillRect/>
          </a:stretch>
        </p:blipFill>
        <p:spPr>
          <a:xfrm>
            <a:off x="5317588" y="668473"/>
            <a:ext cx="2202016" cy="2390126"/>
          </a:xfrm>
          <a:prstGeom prst="rect">
            <a:avLst/>
          </a:prstGeom>
          <a:solidFill>
            <a:srgbClr val="FFFFFF">
              <a:shade val="85000"/>
            </a:srgbClr>
          </a:solidFill>
          <a:ln w="88900" cap="sq">
            <a:solidFill>
              <a:srgbClr val="0066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F1982140-98F6-4FEA-A4DE-C4D9E225B7B4}"/>
              </a:ext>
            </a:extLst>
          </p:cNvPr>
          <p:cNvPicPr>
            <a:picLocks noChangeAspect="1"/>
          </p:cNvPicPr>
          <p:nvPr/>
        </p:nvPicPr>
        <p:blipFill>
          <a:blip r:embed="rId4"/>
          <a:stretch>
            <a:fillRect/>
          </a:stretch>
        </p:blipFill>
        <p:spPr>
          <a:xfrm>
            <a:off x="1450630" y="569781"/>
            <a:ext cx="2128374" cy="2478823"/>
          </a:xfrm>
          <a:prstGeom prst="rect">
            <a:avLst/>
          </a:prstGeom>
          <a:solidFill>
            <a:srgbClr val="FFFFFF">
              <a:shade val="85000"/>
            </a:srgbClr>
          </a:solidFill>
          <a:ln w="88900" cap="sq">
            <a:solidFill>
              <a:srgbClr val="0066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F60DA3BB-43B9-431F-893F-77CF1DA7A28C}"/>
              </a:ext>
            </a:extLst>
          </p:cNvPr>
          <p:cNvPicPr>
            <a:picLocks noChangeAspect="1"/>
          </p:cNvPicPr>
          <p:nvPr/>
        </p:nvPicPr>
        <p:blipFill>
          <a:blip r:embed="rId5"/>
          <a:stretch>
            <a:fillRect/>
          </a:stretch>
        </p:blipFill>
        <p:spPr>
          <a:xfrm>
            <a:off x="7572146" y="3880941"/>
            <a:ext cx="2307099" cy="2182166"/>
          </a:xfrm>
          <a:prstGeom prst="rect">
            <a:avLst/>
          </a:prstGeom>
          <a:solidFill>
            <a:srgbClr val="FFFFFF">
              <a:shade val="85000"/>
            </a:srgbClr>
          </a:solidFill>
          <a:ln w="88900" cap="sq">
            <a:solidFill>
              <a:srgbClr val="0066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29F3714D-6684-400C-9A16-5B79353DA177}"/>
              </a:ext>
            </a:extLst>
          </p:cNvPr>
          <p:cNvPicPr>
            <a:picLocks noChangeAspect="1"/>
          </p:cNvPicPr>
          <p:nvPr/>
        </p:nvPicPr>
        <p:blipFill>
          <a:blip r:embed="rId6"/>
          <a:stretch>
            <a:fillRect/>
          </a:stretch>
        </p:blipFill>
        <p:spPr>
          <a:xfrm>
            <a:off x="1957067" y="3900652"/>
            <a:ext cx="2307099" cy="2162455"/>
          </a:xfrm>
          <a:prstGeom prst="rect">
            <a:avLst/>
          </a:prstGeom>
          <a:solidFill>
            <a:srgbClr val="FFFFFF">
              <a:shade val="85000"/>
            </a:srgbClr>
          </a:solidFill>
          <a:ln w="88900" cap="sq">
            <a:solidFill>
              <a:srgbClr val="0066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A41F986A-1A17-41AC-B56B-3A705A2436E2}"/>
              </a:ext>
            </a:extLst>
          </p:cNvPr>
          <p:cNvSpPr txBox="1"/>
          <p:nvPr/>
        </p:nvSpPr>
        <p:spPr>
          <a:xfrm>
            <a:off x="9069703" y="3256563"/>
            <a:ext cx="1927274" cy="369332"/>
          </a:xfrm>
          <a:prstGeom prst="rect">
            <a:avLst/>
          </a:prstGeom>
          <a:noFill/>
        </p:spPr>
        <p:txBody>
          <a:bodyPr wrap="square" rtlCol="0">
            <a:spAutoFit/>
          </a:bodyPr>
          <a:lstStyle/>
          <a:p>
            <a:pPr algn="ctr"/>
            <a:r>
              <a:rPr lang="fa-IR" dirty="0">
                <a:latin typeface="Arial" panose="020B0604020202020204" pitchFamily="34" charset="0"/>
                <a:cs typeface="Arial" panose="020B0604020202020204" pitchFamily="34" charset="0"/>
              </a:rPr>
              <a:t>خرد کرد شکمبه </a:t>
            </a:r>
            <a:endParaRPr lang="en-US"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08202FB-52E0-4834-A320-AD7CA46DB23D}"/>
              </a:ext>
            </a:extLst>
          </p:cNvPr>
          <p:cNvSpPr txBox="1"/>
          <p:nvPr/>
        </p:nvSpPr>
        <p:spPr>
          <a:xfrm>
            <a:off x="5152503" y="3244334"/>
            <a:ext cx="2419643" cy="369332"/>
          </a:xfrm>
          <a:prstGeom prst="rect">
            <a:avLst/>
          </a:prstGeom>
          <a:noFill/>
        </p:spPr>
        <p:txBody>
          <a:bodyPr wrap="square" rtlCol="0">
            <a:spAutoFit/>
          </a:bodyPr>
          <a:lstStyle/>
          <a:p>
            <a:pPr algn="ctr"/>
            <a:r>
              <a:rPr lang="fa-IR" dirty="0">
                <a:latin typeface="Arial" panose="020B0604020202020204" pitchFamily="34" charset="0"/>
                <a:cs typeface="Arial" panose="020B0604020202020204" pitchFamily="34" charset="0"/>
              </a:rPr>
              <a:t>ریختن در محیط کشت </a:t>
            </a:r>
            <a:endParaRPr lang="en-US"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1975F30-0FB9-4A0F-9A09-4EF0048ABED3}"/>
              </a:ext>
            </a:extLst>
          </p:cNvPr>
          <p:cNvSpPr txBox="1"/>
          <p:nvPr/>
        </p:nvSpPr>
        <p:spPr>
          <a:xfrm>
            <a:off x="1002121" y="3210843"/>
            <a:ext cx="3262045" cy="369332"/>
          </a:xfrm>
          <a:prstGeom prst="rect">
            <a:avLst/>
          </a:prstGeom>
          <a:noFill/>
        </p:spPr>
        <p:txBody>
          <a:bodyPr wrap="square" rtlCol="0">
            <a:spAutoFit/>
          </a:bodyPr>
          <a:lstStyle/>
          <a:p>
            <a:pPr algn="ctr"/>
            <a:r>
              <a:rPr lang="fa-IR" dirty="0">
                <a:latin typeface="Arial" panose="020B0604020202020204" pitchFamily="34" charset="0"/>
                <a:cs typeface="Arial" panose="020B0604020202020204" pitchFamily="34" charset="0"/>
              </a:rPr>
              <a:t>هم زدن با استفاده از شیکر ارلن</a:t>
            </a:r>
            <a:endParaRPr lang="en-US"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E010A87-2A81-46B2-AF69-689B8DD5A627}"/>
              </a:ext>
            </a:extLst>
          </p:cNvPr>
          <p:cNvSpPr txBox="1"/>
          <p:nvPr/>
        </p:nvSpPr>
        <p:spPr>
          <a:xfrm>
            <a:off x="6664945" y="6189527"/>
            <a:ext cx="4121499" cy="369332"/>
          </a:xfrm>
          <a:prstGeom prst="rect">
            <a:avLst/>
          </a:prstGeom>
          <a:noFill/>
        </p:spPr>
        <p:txBody>
          <a:bodyPr wrap="square" rtlCol="0">
            <a:spAutoFit/>
          </a:bodyPr>
          <a:lstStyle/>
          <a:p>
            <a:pPr algn="ctr"/>
            <a:r>
              <a:rPr lang="fa-IR" dirty="0">
                <a:latin typeface="Arial" panose="020B0604020202020204" pitchFamily="34" charset="0"/>
                <a:cs typeface="Arial" panose="020B0604020202020204" pitchFamily="34" charset="0"/>
              </a:rPr>
              <a:t>صاف کردن نمونه بعد از یک هفته شکل </a:t>
            </a:r>
            <a:endParaRPr lang="en-US"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7D20BEE-8E5E-4B14-BCE1-E2734EC20C62}"/>
              </a:ext>
            </a:extLst>
          </p:cNvPr>
          <p:cNvSpPr txBox="1"/>
          <p:nvPr/>
        </p:nvSpPr>
        <p:spPr>
          <a:xfrm>
            <a:off x="1479593" y="6168587"/>
            <a:ext cx="3262045" cy="369332"/>
          </a:xfrm>
          <a:prstGeom prst="rect">
            <a:avLst/>
          </a:prstGeom>
          <a:noFill/>
        </p:spPr>
        <p:txBody>
          <a:bodyPr wrap="square" rtlCol="0">
            <a:spAutoFit/>
          </a:bodyPr>
          <a:lstStyle/>
          <a:p>
            <a:pPr algn="ctr"/>
            <a:r>
              <a:rPr lang="fa-IR" dirty="0">
                <a:latin typeface="Arial" panose="020B0604020202020204" pitchFamily="34" charset="0"/>
                <a:cs typeface="Arial" panose="020B0604020202020204" pitchFamily="34" charset="0"/>
              </a:rPr>
              <a:t>قرار دادن در انکوباتور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53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D839FD-40C0-4B5F-8C7B-42AE7D6F9932}"/>
              </a:ext>
            </a:extLst>
          </p:cNvPr>
          <p:cNvSpPr>
            <a:spLocks noGrp="1"/>
          </p:cNvSpPr>
          <p:nvPr>
            <p:ph type="sldNum" sz="quarter" idx="12"/>
          </p:nvPr>
        </p:nvSpPr>
        <p:spPr>
          <a:xfrm>
            <a:off x="5754330" y="6350852"/>
            <a:ext cx="683339" cy="365125"/>
          </a:xfrm>
        </p:spPr>
        <p:txBody>
          <a:bodyPr/>
          <a:lstStyle/>
          <a:p>
            <a:fld id="{CF6B1649-678A-4139-87AB-D4AD5C2C8005}" type="slidenum">
              <a:rPr lang="fa-IR" sz="2000" smtClean="0">
                <a:solidFill>
                  <a:schemeClr val="tx1"/>
                </a:solidFill>
              </a:rPr>
              <a:t>25</a:t>
            </a:fld>
            <a:endParaRPr lang="fa-IR" dirty="0">
              <a:solidFill>
                <a:schemeClr val="tx1"/>
              </a:solidFill>
            </a:endParaRPr>
          </a:p>
        </p:txBody>
      </p:sp>
      <p:sp>
        <p:nvSpPr>
          <p:cNvPr id="2" name="Scroll: Horizontal 1">
            <a:extLst>
              <a:ext uri="{FF2B5EF4-FFF2-40B4-BE49-F238E27FC236}">
                <a16:creationId xmlns:a16="http://schemas.microsoft.com/office/drawing/2014/main" id="{01B3C565-B859-49B8-9FDD-4D9B44CA1916}"/>
              </a:ext>
            </a:extLst>
          </p:cNvPr>
          <p:cNvSpPr/>
          <p:nvPr/>
        </p:nvSpPr>
        <p:spPr>
          <a:xfrm>
            <a:off x="3038622" y="0"/>
            <a:ext cx="8496886" cy="1448972"/>
          </a:xfrm>
          <a:prstGeom prst="horizontalScroll">
            <a:avLst/>
          </a:prstGeom>
          <a:solidFill>
            <a:schemeClr val="accent6">
              <a:lumMod val="40000"/>
              <a:lumOff val="6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solidFill>
                  <a:schemeClr val="tx1"/>
                </a:solidFill>
                <a:cs typeface="B Nazanin" panose="00000400000000000000" pitchFamily="2" charset="-78"/>
              </a:rPr>
              <a:t>فاز چهارم:  تهیه پلی اتیلن ترفتالات </a:t>
            </a:r>
          </a:p>
        </p:txBody>
      </p:sp>
      <p:pic>
        <p:nvPicPr>
          <p:cNvPr id="6" name="Picture 5">
            <a:extLst>
              <a:ext uri="{FF2B5EF4-FFF2-40B4-BE49-F238E27FC236}">
                <a16:creationId xmlns:a16="http://schemas.microsoft.com/office/drawing/2014/main" id="{0BB1328C-EE81-4E01-B424-F2AD41731F00}"/>
              </a:ext>
            </a:extLst>
          </p:cNvPr>
          <p:cNvPicPr>
            <a:picLocks noChangeAspect="1"/>
          </p:cNvPicPr>
          <p:nvPr/>
        </p:nvPicPr>
        <p:blipFill>
          <a:blip r:embed="rId2"/>
          <a:stretch>
            <a:fillRect/>
          </a:stretch>
        </p:blipFill>
        <p:spPr>
          <a:xfrm>
            <a:off x="7522013" y="2209725"/>
            <a:ext cx="3616626" cy="2868712"/>
          </a:xfrm>
          <a:prstGeom prst="rect">
            <a:avLst/>
          </a:prstGeom>
          <a:solidFill>
            <a:srgbClr val="FFFFFF">
              <a:shade val="85000"/>
            </a:srgbClr>
          </a:solidFill>
          <a:ln w="88900" cap="sq">
            <a:solidFill>
              <a:srgbClr val="0066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4B85D64B-A935-428F-9536-6C32C3D8CAD1}"/>
              </a:ext>
            </a:extLst>
          </p:cNvPr>
          <p:cNvPicPr>
            <a:picLocks noChangeAspect="1"/>
          </p:cNvPicPr>
          <p:nvPr/>
        </p:nvPicPr>
        <p:blipFill>
          <a:blip r:embed="rId3"/>
          <a:stretch>
            <a:fillRect/>
          </a:stretch>
        </p:blipFill>
        <p:spPr>
          <a:xfrm>
            <a:off x="1815774" y="2195109"/>
            <a:ext cx="3735516" cy="2868712"/>
          </a:xfrm>
          <a:prstGeom prst="rect">
            <a:avLst/>
          </a:prstGeom>
          <a:solidFill>
            <a:srgbClr val="FFFFFF">
              <a:shade val="85000"/>
            </a:srgbClr>
          </a:solidFill>
          <a:ln w="88900" cap="sq">
            <a:solidFill>
              <a:srgbClr val="0066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44C1CE85-E5B4-4AC7-8292-65F10ACB474F}"/>
              </a:ext>
            </a:extLst>
          </p:cNvPr>
          <p:cNvSpPr txBox="1"/>
          <p:nvPr/>
        </p:nvSpPr>
        <p:spPr>
          <a:xfrm>
            <a:off x="7934178" y="5458265"/>
            <a:ext cx="2940148" cy="400110"/>
          </a:xfrm>
          <a:prstGeom prst="rect">
            <a:avLst/>
          </a:prstGeom>
          <a:noFill/>
        </p:spPr>
        <p:txBody>
          <a:bodyPr wrap="square" rtlCol="0">
            <a:spAutoFit/>
          </a:bodyPr>
          <a:lstStyle/>
          <a:p>
            <a:pPr algn="ctr"/>
            <a:r>
              <a:rPr lang="fa-IR" sz="2000" dirty="0">
                <a:cs typeface="B Nazanin" panose="00000400000000000000"/>
              </a:rPr>
              <a:t>خرد کردن بطری</a:t>
            </a:r>
            <a:endParaRPr lang="en-US" sz="2000" dirty="0">
              <a:cs typeface="B Nazanin" panose="00000400000000000000"/>
            </a:endParaRPr>
          </a:p>
        </p:txBody>
      </p:sp>
      <p:sp>
        <p:nvSpPr>
          <p:cNvPr id="11" name="TextBox 10">
            <a:extLst>
              <a:ext uri="{FF2B5EF4-FFF2-40B4-BE49-F238E27FC236}">
                <a16:creationId xmlns:a16="http://schemas.microsoft.com/office/drawing/2014/main" id="{88C5E792-1094-4ADC-92E5-E17CB0FAF39B}"/>
              </a:ext>
            </a:extLst>
          </p:cNvPr>
          <p:cNvSpPr txBox="1"/>
          <p:nvPr/>
        </p:nvSpPr>
        <p:spPr>
          <a:xfrm>
            <a:off x="2368203" y="5440626"/>
            <a:ext cx="2630658" cy="400110"/>
          </a:xfrm>
          <a:prstGeom prst="rect">
            <a:avLst/>
          </a:prstGeom>
          <a:noFill/>
        </p:spPr>
        <p:txBody>
          <a:bodyPr wrap="square" rtlCol="0">
            <a:spAutoFit/>
          </a:bodyPr>
          <a:lstStyle/>
          <a:p>
            <a:pPr algn="ctr"/>
            <a:r>
              <a:rPr lang="fa-IR" sz="2000" dirty="0">
                <a:cs typeface="B Nazanin" panose="00000400000000000000"/>
              </a:rPr>
              <a:t>بطری بعد از آسیاب</a:t>
            </a:r>
            <a:endParaRPr lang="en-US" sz="2000" dirty="0">
              <a:cs typeface="B Nazanin" panose="00000400000000000000"/>
            </a:endParaRPr>
          </a:p>
        </p:txBody>
      </p:sp>
    </p:spTree>
    <p:extLst>
      <p:ext uri="{BB962C8B-B14F-4D97-AF65-F5344CB8AC3E}">
        <p14:creationId xmlns:p14="http://schemas.microsoft.com/office/powerpoint/2010/main" val="1430031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85226A-F4AA-4A8F-8736-C084490FDBAC}"/>
              </a:ext>
            </a:extLst>
          </p:cNvPr>
          <p:cNvSpPr>
            <a:spLocks noGrp="1"/>
          </p:cNvSpPr>
          <p:nvPr>
            <p:ph type="sldNum" sz="quarter" idx="12"/>
          </p:nvPr>
        </p:nvSpPr>
        <p:spPr>
          <a:xfrm>
            <a:off x="5913029" y="6492875"/>
            <a:ext cx="683339" cy="365125"/>
          </a:xfrm>
        </p:spPr>
        <p:txBody>
          <a:bodyPr/>
          <a:lstStyle/>
          <a:p>
            <a:pPr algn="ctr"/>
            <a:fld id="{CF6B1649-678A-4139-87AB-D4AD5C2C8005}" type="slidenum">
              <a:rPr lang="fa-IR" sz="2000" smtClean="0">
                <a:solidFill>
                  <a:schemeClr val="tx1"/>
                </a:solidFill>
              </a:rPr>
              <a:pPr algn="ctr"/>
              <a:t>26</a:t>
            </a:fld>
            <a:endParaRPr lang="fa-IR" dirty="0">
              <a:solidFill>
                <a:schemeClr val="tx1"/>
              </a:solidFill>
            </a:endParaRPr>
          </a:p>
        </p:txBody>
      </p:sp>
      <p:sp>
        <p:nvSpPr>
          <p:cNvPr id="2" name="Scroll: Horizontal 1">
            <a:extLst>
              <a:ext uri="{FF2B5EF4-FFF2-40B4-BE49-F238E27FC236}">
                <a16:creationId xmlns:a16="http://schemas.microsoft.com/office/drawing/2014/main" id="{60E3D9EA-D17C-4A48-BE7B-44583B0600D2}"/>
              </a:ext>
            </a:extLst>
          </p:cNvPr>
          <p:cNvSpPr/>
          <p:nvPr/>
        </p:nvSpPr>
        <p:spPr>
          <a:xfrm>
            <a:off x="5303521" y="182880"/>
            <a:ext cx="6223097" cy="1300019"/>
          </a:xfrm>
          <a:prstGeom prst="horizontalScroll">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solidFill>
                  <a:schemeClr val="tx1"/>
                </a:solidFill>
                <a:cs typeface="B Nazanin" panose="00000400000000000000" pitchFamily="2" charset="-78"/>
              </a:rPr>
              <a:t>فاز پنجم: قرار دادن پلی اتیلن ترفتالات در اختیار باکتری</a:t>
            </a:r>
            <a:endParaRPr lang="en-US" sz="2400" dirty="0">
              <a:solidFill>
                <a:schemeClr val="tx1"/>
              </a:solidFill>
              <a:cs typeface="B Nazanin" panose="00000400000000000000" pitchFamily="2" charset="-78"/>
            </a:endParaRPr>
          </a:p>
        </p:txBody>
      </p:sp>
      <p:pic>
        <p:nvPicPr>
          <p:cNvPr id="3" name="Picture 2">
            <a:extLst>
              <a:ext uri="{FF2B5EF4-FFF2-40B4-BE49-F238E27FC236}">
                <a16:creationId xmlns:a16="http://schemas.microsoft.com/office/drawing/2014/main" id="{69125144-E5B3-48CA-815D-40DBB2790343}"/>
              </a:ext>
            </a:extLst>
          </p:cNvPr>
          <p:cNvPicPr>
            <a:picLocks noChangeAspect="1"/>
          </p:cNvPicPr>
          <p:nvPr/>
        </p:nvPicPr>
        <p:blipFill>
          <a:blip r:embed="rId2"/>
          <a:stretch>
            <a:fillRect/>
          </a:stretch>
        </p:blipFill>
        <p:spPr>
          <a:xfrm>
            <a:off x="7599959" y="2232621"/>
            <a:ext cx="3260300" cy="2392757"/>
          </a:xfrm>
          <a:prstGeom prst="rect">
            <a:avLst/>
          </a:prstGeom>
          <a:solidFill>
            <a:srgbClr val="FFFFFF">
              <a:shade val="85000"/>
            </a:srgbClr>
          </a:solidFill>
          <a:ln w="88900" cap="sq">
            <a:solidFill>
              <a:srgbClr val="0066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B4C8308D-76BF-40A1-8448-96055A2A9B0B}"/>
              </a:ext>
            </a:extLst>
          </p:cNvPr>
          <p:cNvPicPr>
            <a:picLocks noChangeAspect="1"/>
          </p:cNvPicPr>
          <p:nvPr/>
        </p:nvPicPr>
        <p:blipFill>
          <a:blip r:embed="rId3"/>
          <a:stretch>
            <a:fillRect/>
          </a:stretch>
        </p:blipFill>
        <p:spPr>
          <a:xfrm>
            <a:off x="1890106" y="2232621"/>
            <a:ext cx="3413415" cy="2374968"/>
          </a:xfrm>
          <a:prstGeom prst="rect">
            <a:avLst/>
          </a:prstGeom>
          <a:solidFill>
            <a:srgbClr val="FFFFFF">
              <a:shade val="85000"/>
            </a:srgbClr>
          </a:solidFill>
          <a:ln w="88900" cap="sq">
            <a:solidFill>
              <a:srgbClr val="0066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69F61E9C-A568-4838-AF14-3E274AC8B798}"/>
              </a:ext>
            </a:extLst>
          </p:cNvPr>
          <p:cNvSpPr txBox="1"/>
          <p:nvPr/>
        </p:nvSpPr>
        <p:spPr>
          <a:xfrm>
            <a:off x="6500976" y="4937760"/>
            <a:ext cx="5458265" cy="646331"/>
          </a:xfrm>
          <a:prstGeom prst="rect">
            <a:avLst/>
          </a:prstGeom>
          <a:noFill/>
        </p:spPr>
        <p:txBody>
          <a:bodyPr wrap="square" rtlCol="0">
            <a:spAutoFit/>
          </a:bodyPr>
          <a:lstStyle/>
          <a:p>
            <a:pPr algn="ctr"/>
            <a:r>
              <a:rPr lang="fa-IR" dirty="0">
                <a:cs typeface="B Nazanin" panose="00000400000000000000"/>
              </a:rPr>
              <a:t>اضافه کردن پت پودر شده به </a:t>
            </a:r>
          </a:p>
          <a:p>
            <a:pPr algn="ctr"/>
            <a:r>
              <a:rPr lang="fa-IR" dirty="0">
                <a:cs typeface="B Nazanin" panose="00000400000000000000"/>
              </a:rPr>
              <a:t>محیط کشت زیر هود لامینار</a:t>
            </a:r>
            <a:endParaRPr lang="en-US" dirty="0">
              <a:cs typeface="B Nazanin" panose="00000400000000000000"/>
            </a:endParaRPr>
          </a:p>
        </p:txBody>
      </p:sp>
      <p:sp>
        <p:nvSpPr>
          <p:cNvPr id="10" name="TextBox 9">
            <a:extLst>
              <a:ext uri="{FF2B5EF4-FFF2-40B4-BE49-F238E27FC236}">
                <a16:creationId xmlns:a16="http://schemas.microsoft.com/office/drawing/2014/main" id="{1BA58A5D-EA8D-4907-9C84-A0AD35F83CAD}"/>
              </a:ext>
            </a:extLst>
          </p:cNvPr>
          <p:cNvSpPr txBox="1"/>
          <p:nvPr/>
        </p:nvSpPr>
        <p:spPr>
          <a:xfrm>
            <a:off x="1696353" y="4937760"/>
            <a:ext cx="3800919" cy="369332"/>
          </a:xfrm>
          <a:prstGeom prst="rect">
            <a:avLst/>
          </a:prstGeom>
          <a:noFill/>
        </p:spPr>
        <p:txBody>
          <a:bodyPr wrap="square" rtlCol="0">
            <a:spAutoFit/>
          </a:bodyPr>
          <a:lstStyle/>
          <a:p>
            <a:pPr algn="ctr"/>
            <a:r>
              <a:rPr lang="fa-IR" dirty="0">
                <a:cs typeface="B Nazanin" panose="00000400000000000000"/>
              </a:rPr>
              <a:t>قرار دادن نمونه در انکوباتور شیکردار</a:t>
            </a:r>
            <a:endParaRPr lang="en-US" dirty="0">
              <a:cs typeface="B Nazanin" panose="00000400000000000000"/>
            </a:endParaRPr>
          </a:p>
        </p:txBody>
      </p:sp>
    </p:spTree>
    <p:extLst>
      <p:ext uri="{BB962C8B-B14F-4D97-AF65-F5344CB8AC3E}">
        <p14:creationId xmlns:p14="http://schemas.microsoft.com/office/powerpoint/2010/main" val="1816485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44FDE2-98BE-47EA-BB14-17F3DC734568}"/>
              </a:ext>
            </a:extLst>
          </p:cNvPr>
          <p:cNvSpPr>
            <a:spLocks noGrp="1"/>
          </p:cNvSpPr>
          <p:nvPr>
            <p:ph type="sldNum" sz="quarter" idx="12"/>
          </p:nvPr>
        </p:nvSpPr>
        <p:spPr>
          <a:xfrm>
            <a:off x="5845766" y="6492875"/>
            <a:ext cx="683339" cy="365125"/>
          </a:xfrm>
        </p:spPr>
        <p:txBody>
          <a:bodyPr/>
          <a:lstStyle/>
          <a:p>
            <a:fld id="{CF6B1649-678A-4139-87AB-D4AD5C2C8005}" type="slidenum">
              <a:rPr lang="fa-IR" sz="2000" smtClean="0">
                <a:solidFill>
                  <a:schemeClr val="tx1"/>
                </a:solidFill>
              </a:rPr>
              <a:t>27</a:t>
            </a:fld>
            <a:endParaRPr lang="fa-IR" dirty="0">
              <a:solidFill>
                <a:schemeClr val="tx1"/>
              </a:solidFill>
            </a:endParaRPr>
          </a:p>
        </p:txBody>
      </p:sp>
      <p:sp>
        <p:nvSpPr>
          <p:cNvPr id="3" name="Scroll: Horizontal 2">
            <a:extLst>
              <a:ext uri="{FF2B5EF4-FFF2-40B4-BE49-F238E27FC236}">
                <a16:creationId xmlns:a16="http://schemas.microsoft.com/office/drawing/2014/main" id="{353F798F-8B42-4AD0-B151-446613DE7A8E}"/>
              </a:ext>
            </a:extLst>
          </p:cNvPr>
          <p:cNvSpPr/>
          <p:nvPr/>
        </p:nvSpPr>
        <p:spPr>
          <a:xfrm>
            <a:off x="4628271" y="71948"/>
            <a:ext cx="6986479" cy="1510702"/>
          </a:xfrm>
          <a:prstGeom prst="horizontalScroll">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solidFill>
                  <a:schemeClr val="tx1"/>
                </a:solidFill>
                <a:cs typeface="B Nazanin" panose="00000400000000000000" pitchFamily="2" charset="-78"/>
              </a:rPr>
              <a:t>فازششم : استخراج پلی اتیلن ترفتالات باقی مانده از محیط کشت </a:t>
            </a:r>
            <a:endParaRPr lang="en-US" dirty="0">
              <a:cs typeface="B Nazanin" panose="00000400000000000000" pitchFamily="2" charset="-78"/>
            </a:endParaRPr>
          </a:p>
        </p:txBody>
      </p:sp>
      <p:pic>
        <p:nvPicPr>
          <p:cNvPr id="6" name="Picture 5">
            <a:extLst>
              <a:ext uri="{FF2B5EF4-FFF2-40B4-BE49-F238E27FC236}">
                <a16:creationId xmlns:a16="http://schemas.microsoft.com/office/drawing/2014/main" id="{392C3566-67C3-4637-96B7-2F45640CE726}"/>
              </a:ext>
            </a:extLst>
          </p:cNvPr>
          <p:cNvPicPr>
            <a:picLocks noChangeAspect="1"/>
          </p:cNvPicPr>
          <p:nvPr/>
        </p:nvPicPr>
        <p:blipFill>
          <a:blip r:embed="rId2"/>
          <a:stretch>
            <a:fillRect/>
          </a:stretch>
        </p:blipFill>
        <p:spPr>
          <a:xfrm>
            <a:off x="8707902" y="2292580"/>
            <a:ext cx="2108108" cy="2620198"/>
          </a:xfrm>
          <a:prstGeom prst="rect">
            <a:avLst/>
          </a:prstGeom>
          <a:solidFill>
            <a:srgbClr val="FFFFFF">
              <a:shade val="85000"/>
            </a:srgbClr>
          </a:solidFill>
          <a:ln w="88900" cap="sq">
            <a:solidFill>
              <a:srgbClr val="0066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CC0354F9-0C6F-444E-9A4B-372D5A51A99A}"/>
              </a:ext>
            </a:extLst>
          </p:cNvPr>
          <p:cNvPicPr>
            <a:picLocks noChangeAspect="1"/>
          </p:cNvPicPr>
          <p:nvPr/>
        </p:nvPicPr>
        <p:blipFill>
          <a:blip r:embed="rId3"/>
          <a:stretch>
            <a:fillRect/>
          </a:stretch>
        </p:blipFill>
        <p:spPr>
          <a:xfrm>
            <a:off x="5334026" y="2292580"/>
            <a:ext cx="2036394" cy="2620198"/>
          </a:xfrm>
          <a:prstGeom prst="rect">
            <a:avLst/>
          </a:prstGeom>
          <a:solidFill>
            <a:srgbClr val="FFFFFF">
              <a:shade val="85000"/>
            </a:srgbClr>
          </a:solidFill>
          <a:ln w="88900" cap="sq">
            <a:solidFill>
              <a:srgbClr val="0066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82A92A2A-BE5D-4F85-8889-3117D96B5151}"/>
              </a:ext>
            </a:extLst>
          </p:cNvPr>
          <p:cNvPicPr>
            <a:picLocks noChangeAspect="1"/>
          </p:cNvPicPr>
          <p:nvPr/>
        </p:nvPicPr>
        <p:blipFill>
          <a:blip r:embed="rId4"/>
          <a:stretch>
            <a:fillRect/>
          </a:stretch>
        </p:blipFill>
        <p:spPr>
          <a:xfrm>
            <a:off x="1741749" y="2292580"/>
            <a:ext cx="2108108" cy="2586059"/>
          </a:xfrm>
          <a:prstGeom prst="rect">
            <a:avLst/>
          </a:prstGeom>
          <a:solidFill>
            <a:srgbClr val="FFFFFF">
              <a:shade val="85000"/>
            </a:srgbClr>
          </a:solidFill>
          <a:ln w="88900" cap="sq">
            <a:solidFill>
              <a:srgbClr val="0066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1DC2CB70-4186-456E-B5E4-406734C84C94}"/>
              </a:ext>
            </a:extLst>
          </p:cNvPr>
          <p:cNvSpPr txBox="1"/>
          <p:nvPr/>
        </p:nvSpPr>
        <p:spPr>
          <a:xfrm>
            <a:off x="8707902" y="5259752"/>
            <a:ext cx="2108108" cy="369332"/>
          </a:xfrm>
          <a:prstGeom prst="rect">
            <a:avLst/>
          </a:prstGeom>
          <a:noFill/>
        </p:spPr>
        <p:txBody>
          <a:bodyPr wrap="square" rtlCol="0">
            <a:spAutoFit/>
          </a:bodyPr>
          <a:lstStyle/>
          <a:p>
            <a:pPr algn="ctr"/>
            <a:r>
              <a:rPr lang="fa-IR" dirty="0">
                <a:cs typeface="B Nazanin" panose="00000400000000000000"/>
              </a:rPr>
              <a:t>سانتریفوژ</a:t>
            </a:r>
            <a:endParaRPr lang="en-US" sz="2000" dirty="0">
              <a:cs typeface="B Nazanin" panose="00000400000000000000"/>
            </a:endParaRPr>
          </a:p>
        </p:txBody>
      </p:sp>
      <p:sp>
        <p:nvSpPr>
          <p:cNvPr id="11" name="TextBox 10">
            <a:extLst>
              <a:ext uri="{FF2B5EF4-FFF2-40B4-BE49-F238E27FC236}">
                <a16:creationId xmlns:a16="http://schemas.microsoft.com/office/drawing/2014/main" id="{33F51774-A56E-461B-BCB7-D4D10FD2AA0D}"/>
              </a:ext>
            </a:extLst>
          </p:cNvPr>
          <p:cNvSpPr txBox="1"/>
          <p:nvPr/>
        </p:nvSpPr>
        <p:spPr>
          <a:xfrm>
            <a:off x="4981659" y="5259753"/>
            <a:ext cx="3094892" cy="369332"/>
          </a:xfrm>
          <a:prstGeom prst="rect">
            <a:avLst/>
          </a:prstGeom>
          <a:noFill/>
        </p:spPr>
        <p:txBody>
          <a:bodyPr wrap="square" rtlCol="0">
            <a:spAutoFit/>
          </a:bodyPr>
          <a:lstStyle/>
          <a:p>
            <a:pPr algn="ctr"/>
            <a:r>
              <a:rPr lang="fa-IR" dirty="0">
                <a:cs typeface="B Nazanin" panose="00000400000000000000"/>
              </a:rPr>
              <a:t>اندازه گیری وزن کاغذ صافی</a:t>
            </a:r>
            <a:endParaRPr lang="en-US" dirty="0">
              <a:cs typeface="B Nazanin" panose="00000400000000000000"/>
            </a:endParaRPr>
          </a:p>
        </p:txBody>
      </p:sp>
      <p:sp>
        <p:nvSpPr>
          <p:cNvPr id="13" name="TextBox 12">
            <a:extLst>
              <a:ext uri="{FF2B5EF4-FFF2-40B4-BE49-F238E27FC236}">
                <a16:creationId xmlns:a16="http://schemas.microsoft.com/office/drawing/2014/main" id="{9840F3E7-C56F-4198-B1E6-6797D48C6120}"/>
              </a:ext>
            </a:extLst>
          </p:cNvPr>
          <p:cNvSpPr txBox="1"/>
          <p:nvPr/>
        </p:nvSpPr>
        <p:spPr>
          <a:xfrm>
            <a:off x="1588327" y="5136642"/>
            <a:ext cx="2414952" cy="646331"/>
          </a:xfrm>
          <a:prstGeom prst="rect">
            <a:avLst/>
          </a:prstGeom>
          <a:noFill/>
        </p:spPr>
        <p:txBody>
          <a:bodyPr wrap="square" rtlCol="0">
            <a:spAutoFit/>
          </a:bodyPr>
          <a:lstStyle/>
          <a:p>
            <a:pPr algn="ctr"/>
            <a:r>
              <a:rPr lang="fa-IR" dirty="0">
                <a:cs typeface="B Nazanin" panose="00000400000000000000"/>
              </a:rPr>
              <a:t>اندازه گیری وزن کاغذ صافی بعد از خشک شدن</a:t>
            </a:r>
            <a:endParaRPr lang="en-US" dirty="0">
              <a:cs typeface="B Nazanin" panose="00000400000000000000"/>
            </a:endParaRPr>
          </a:p>
        </p:txBody>
      </p:sp>
    </p:spTree>
    <p:extLst>
      <p:ext uri="{BB962C8B-B14F-4D97-AF65-F5344CB8AC3E}">
        <p14:creationId xmlns:p14="http://schemas.microsoft.com/office/powerpoint/2010/main" val="2654925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3B5F1A-1130-4A6A-BAA1-4B1BBEBEF1CE}"/>
              </a:ext>
            </a:extLst>
          </p:cNvPr>
          <p:cNvSpPr>
            <a:spLocks noGrp="1"/>
          </p:cNvSpPr>
          <p:nvPr>
            <p:ph type="sldNum" sz="quarter" idx="12"/>
          </p:nvPr>
        </p:nvSpPr>
        <p:spPr>
          <a:xfrm>
            <a:off x="5521808" y="6476760"/>
            <a:ext cx="683339" cy="365125"/>
          </a:xfrm>
        </p:spPr>
        <p:txBody>
          <a:bodyPr/>
          <a:lstStyle/>
          <a:p>
            <a:fld id="{CF6B1649-678A-4139-87AB-D4AD5C2C8005}" type="slidenum">
              <a:rPr lang="fa-IR" sz="2000" smtClean="0">
                <a:solidFill>
                  <a:schemeClr val="tx1"/>
                </a:solidFill>
              </a:rPr>
              <a:t>28</a:t>
            </a:fld>
            <a:endParaRPr lang="fa-IR" dirty="0">
              <a:solidFill>
                <a:schemeClr val="tx1"/>
              </a:solidFill>
            </a:endParaRPr>
          </a:p>
        </p:txBody>
      </p:sp>
      <p:sp>
        <p:nvSpPr>
          <p:cNvPr id="3" name="Scroll: Horizontal 2">
            <a:extLst>
              <a:ext uri="{FF2B5EF4-FFF2-40B4-BE49-F238E27FC236}">
                <a16:creationId xmlns:a16="http://schemas.microsoft.com/office/drawing/2014/main" id="{6BB355EF-5FF8-4B4B-8E2B-C2196C82D29E}"/>
              </a:ext>
            </a:extLst>
          </p:cNvPr>
          <p:cNvSpPr/>
          <p:nvPr/>
        </p:nvSpPr>
        <p:spPr>
          <a:xfrm>
            <a:off x="4979962" y="68086"/>
            <a:ext cx="6521378" cy="1248451"/>
          </a:xfrm>
          <a:prstGeom prst="horizontalScroll">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solidFill>
                  <a:schemeClr val="tx1"/>
                </a:solidFill>
                <a:cs typeface="B Nazanin" panose="00000400000000000000" pitchFamily="2" charset="-78"/>
              </a:rPr>
              <a:t>فاز هفتم : تعیین درصد تخریب پلی اتیلن ترفتالات </a:t>
            </a:r>
            <a:endParaRPr lang="en-US" sz="2400" dirty="0">
              <a:solidFill>
                <a:schemeClr val="tx1"/>
              </a:solidFill>
              <a:cs typeface="B Nazanin" panose="00000400000000000000" pitchFamily="2" charset="-78"/>
            </a:endParaRPr>
          </a:p>
        </p:txBody>
      </p:sp>
      <p:pic>
        <p:nvPicPr>
          <p:cNvPr id="7" name="Picture 6">
            <a:extLst>
              <a:ext uri="{FF2B5EF4-FFF2-40B4-BE49-F238E27FC236}">
                <a16:creationId xmlns:a16="http://schemas.microsoft.com/office/drawing/2014/main" id="{FDA4E944-BEF2-4B55-AA29-0ACAD3969ACE}"/>
              </a:ext>
            </a:extLst>
          </p:cNvPr>
          <p:cNvPicPr>
            <a:picLocks noChangeAspect="1"/>
          </p:cNvPicPr>
          <p:nvPr/>
        </p:nvPicPr>
        <p:blipFill>
          <a:blip r:embed="rId2"/>
          <a:stretch>
            <a:fillRect/>
          </a:stretch>
        </p:blipFill>
        <p:spPr>
          <a:xfrm>
            <a:off x="1039053" y="2235088"/>
            <a:ext cx="4770904" cy="1359983"/>
          </a:xfrm>
          <a:prstGeom prst="rect">
            <a:avLst/>
          </a:prstGeom>
        </p:spPr>
      </p:pic>
      <p:sp>
        <p:nvSpPr>
          <p:cNvPr id="11" name="TextBox 10">
            <a:extLst>
              <a:ext uri="{FF2B5EF4-FFF2-40B4-BE49-F238E27FC236}">
                <a16:creationId xmlns:a16="http://schemas.microsoft.com/office/drawing/2014/main" id="{EC3F9CA6-85BC-45DF-9984-67466E203A54}"/>
              </a:ext>
            </a:extLst>
          </p:cNvPr>
          <p:cNvSpPr txBox="1"/>
          <p:nvPr/>
        </p:nvSpPr>
        <p:spPr>
          <a:xfrm>
            <a:off x="2982351" y="3784209"/>
            <a:ext cx="8384344" cy="400110"/>
          </a:xfrm>
          <a:prstGeom prst="rect">
            <a:avLst/>
          </a:prstGeom>
          <a:noFill/>
        </p:spPr>
        <p:txBody>
          <a:bodyPr wrap="square" rtlCol="0">
            <a:spAutoFit/>
          </a:bodyPr>
          <a:lstStyle/>
          <a:p>
            <a:pPr lvl="2" algn="r"/>
            <a:r>
              <a:rPr lang="fa-IR" sz="2000" dirty="0">
                <a:cs typeface="B Nazanin" panose="00000400000000000000"/>
              </a:rPr>
              <a:t>مقدار پلی اتیلن ترفتالات قبل از تخریب توسط میکروارگانیسم ها</a:t>
            </a:r>
            <a:r>
              <a:rPr lang="en-US" sz="2000" dirty="0">
                <a:cs typeface="B Nazanin" panose="00000400000000000000"/>
              </a:rPr>
              <a:t> </a:t>
            </a:r>
            <a:r>
              <a:rPr lang="en-US" dirty="0"/>
              <a:t>=</a:t>
            </a:r>
            <a:r>
              <a:rPr lang="en-US" sz="2000" dirty="0"/>
              <a:t>A1</a:t>
            </a:r>
            <a:r>
              <a:rPr lang="fa-IR" dirty="0"/>
              <a:t>.</a:t>
            </a:r>
            <a:endParaRPr lang="en-US" dirty="0"/>
          </a:p>
        </p:txBody>
      </p:sp>
      <p:sp>
        <p:nvSpPr>
          <p:cNvPr id="18" name="TextBox 17">
            <a:extLst>
              <a:ext uri="{FF2B5EF4-FFF2-40B4-BE49-F238E27FC236}">
                <a16:creationId xmlns:a16="http://schemas.microsoft.com/office/drawing/2014/main" id="{D7603E2C-0CDC-4C6E-9BB9-307F3C2F2B1F}"/>
              </a:ext>
            </a:extLst>
          </p:cNvPr>
          <p:cNvSpPr txBox="1"/>
          <p:nvPr/>
        </p:nvSpPr>
        <p:spPr>
          <a:xfrm>
            <a:off x="4346917" y="4541236"/>
            <a:ext cx="7019778" cy="400110"/>
          </a:xfrm>
          <a:prstGeom prst="rect">
            <a:avLst/>
          </a:prstGeom>
          <a:noFill/>
        </p:spPr>
        <p:txBody>
          <a:bodyPr wrap="square" rtlCol="0">
            <a:spAutoFit/>
          </a:bodyPr>
          <a:lstStyle/>
          <a:p>
            <a:pPr algn="r"/>
            <a:r>
              <a:rPr lang="fa-IR" sz="2000" dirty="0">
                <a:cs typeface="B Nazanin" panose="00000400000000000000"/>
              </a:rPr>
              <a:t>مقدار پلی اتیلن ترفتالات بعد از تخریب توسط میکروارگانیسم ها</a:t>
            </a:r>
            <a:r>
              <a:rPr lang="en-US" sz="2000" dirty="0"/>
              <a:t>= A2</a:t>
            </a:r>
            <a:r>
              <a:rPr lang="fa-IR" dirty="0"/>
              <a:t>.</a:t>
            </a:r>
            <a:endParaRPr lang="en-US" dirty="0"/>
          </a:p>
        </p:txBody>
      </p:sp>
    </p:spTree>
    <p:extLst>
      <p:ext uri="{BB962C8B-B14F-4D97-AF65-F5344CB8AC3E}">
        <p14:creationId xmlns:p14="http://schemas.microsoft.com/office/powerpoint/2010/main" val="4176354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3B21C6-6EB8-4B62-B415-74FF37C46A44}"/>
              </a:ext>
            </a:extLst>
          </p:cNvPr>
          <p:cNvSpPr>
            <a:spLocks noGrp="1"/>
          </p:cNvSpPr>
          <p:nvPr>
            <p:ph type="sldNum" sz="quarter" idx="12"/>
          </p:nvPr>
        </p:nvSpPr>
        <p:spPr>
          <a:xfrm>
            <a:off x="5754330" y="6513262"/>
            <a:ext cx="683339" cy="365125"/>
          </a:xfrm>
        </p:spPr>
        <p:txBody>
          <a:bodyPr/>
          <a:lstStyle/>
          <a:p>
            <a:fld id="{CF6B1649-678A-4139-87AB-D4AD5C2C8005}" type="slidenum">
              <a:rPr lang="fa-IR" sz="2000" smtClean="0">
                <a:solidFill>
                  <a:schemeClr val="tx1"/>
                </a:solidFill>
              </a:rPr>
              <a:t>29</a:t>
            </a:fld>
            <a:endParaRPr lang="fa-IR" dirty="0">
              <a:solidFill>
                <a:schemeClr val="tx1"/>
              </a:solidFill>
            </a:endParaRPr>
          </a:p>
        </p:txBody>
      </p:sp>
      <p:pic>
        <p:nvPicPr>
          <p:cNvPr id="9" name="Picture 8">
            <a:extLst>
              <a:ext uri="{FF2B5EF4-FFF2-40B4-BE49-F238E27FC236}">
                <a16:creationId xmlns:a16="http://schemas.microsoft.com/office/drawing/2014/main" id="{7EFE8A9B-32E9-4350-B3F9-BBA680509600}"/>
              </a:ext>
            </a:extLst>
          </p:cNvPr>
          <p:cNvPicPr>
            <a:picLocks noChangeAspect="1"/>
          </p:cNvPicPr>
          <p:nvPr/>
        </p:nvPicPr>
        <p:blipFill>
          <a:blip r:embed="rId2"/>
          <a:stretch>
            <a:fillRect/>
          </a:stretch>
        </p:blipFill>
        <p:spPr>
          <a:xfrm>
            <a:off x="1213367" y="190974"/>
            <a:ext cx="2191014" cy="1933248"/>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3" name="Scroll: Horizontal 2">
            <a:extLst>
              <a:ext uri="{FF2B5EF4-FFF2-40B4-BE49-F238E27FC236}">
                <a16:creationId xmlns:a16="http://schemas.microsoft.com/office/drawing/2014/main" id="{1F6B770A-7044-417A-B015-C34D5B52AB9E}"/>
              </a:ext>
            </a:extLst>
          </p:cNvPr>
          <p:cNvSpPr/>
          <p:nvPr/>
        </p:nvSpPr>
        <p:spPr>
          <a:xfrm>
            <a:off x="4276579" y="190974"/>
            <a:ext cx="7413674" cy="1828800"/>
          </a:xfrm>
          <a:prstGeom prst="horizontalScroll">
            <a:avLst/>
          </a:prstGeom>
          <a:solidFill>
            <a:schemeClr val="accent6">
              <a:lumMod val="40000"/>
              <a:lumOff val="6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solidFill>
                  <a:schemeClr val="tx1"/>
                </a:solidFill>
                <a:cs typeface="B Nazanin" panose="00000400000000000000" pitchFamily="2" charset="-78"/>
              </a:rPr>
              <a:t>فاز هشتم: جمع بندی نتایج آزمایش و مقایسه نتایج</a:t>
            </a:r>
          </a:p>
        </p:txBody>
      </p:sp>
      <p:graphicFrame>
        <p:nvGraphicFramePr>
          <p:cNvPr id="2" name="Table 4">
            <a:extLst>
              <a:ext uri="{FF2B5EF4-FFF2-40B4-BE49-F238E27FC236}">
                <a16:creationId xmlns:a16="http://schemas.microsoft.com/office/drawing/2014/main" id="{98FC4E6D-C4C1-4EC4-82FF-EF689AFC0C27}"/>
              </a:ext>
            </a:extLst>
          </p:cNvPr>
          <p:cNvGraphicFramePr>
            <a:graphicFrameLocks noGrp="1"/>
          </p:cNvGraphicFramePr>
          <p:nvPr>
            <p:extLst>
              <p:ext uri="{D42A27DB-BD31-4B8C-83A1-F6EECF244321}">
                <p14:modId xmlns:p14="http://schemas.microsoft.com/office/powerpoint/2010/main" val="1930334639"/>
              </p:ext>
            </p:extLst>
          </p:nvPr>
        </p:nvGraphicFramePr>
        <p:xfrm>
          <a:off x="5256628" y="3271229"/>
          <a:ext cx="6532100" cy="1280160"/>
        </p:xfrm>
        <a:graphic>
          <a:graphicData uri="http://schemas.openxmlformats.org/drawingml/2006/table">
            <a:tbl>
              <a:tblPr firstRow="1" bandRow="1">
                <a:tableStyleId>{93296810-A885-4BE3-A3E7-6D5BEEA58F35}</a:tableStyleId>
              </a:tblPr>
              <a:tblGrid>
                <a:gridCol w="1306420">
                  <a:extLst>
                    <a:ext uri="{9D8B030D-6E8A-4147-A177-3AD203B41FA5}">
                      <a16:colId xmlns:a16="http://schemas.microsoft.com/office/drawing/2014/main" val="2959338287"/>
                    </a:ext>
                  </a:extLst>
                </a:gridCol>
                <a:gridCol w="1306420">
                  <a:extLst>
                    <a:ext uri="{9D8B030D-6E8A-4147-A177-3AD203B41FA5}">
                      <a16:colId xmlns:a16="http://schemas.microsoft.com/office/drawing/2014/main" val="1682272773"/>
                    </a:ext>
                  </a:extLst>
                </a:gridCol>
                <a:gridCol w="1306420">
                  <a:extLst>
                    <a:ext uri="{9D8B030D-6E8A-4147-A177-3AD203B41FA5}">
                      <a16:colId xmlns:a16="http://schemas.microsoft.com/office/drawing/2014/main" val="1348790097"/>
                    </a:ext>
                  </a:extLst>
                </a:gridCol>
                <a:gridCol w="1306420">
                  <a:extLst>
                    <a:ext uri="{9D8B030D-6E8A-4147-A177-3AD203B41FA5}">
                      <a16:colId xmlns:a16="http://schemas.microsoft.com/office/drawing/2014/main" val="3137696396"/>
                    </a:ext>
                  </a:extLst>
                </a:gridCol>
                <a:gridCol w="1306420">
                  <a:extLst>
                    <a:ext uri="{9D8B030D-6E8A-4147-A177-3AD203B41FA5}">
                      <a16:colId xmlns:a16="http://schemas.microsoft.com/office/drawing/2014/main" val="3059478317"/>
                    </a:ext>
                  </a:extLst>
                </a:gridCol>
              </a:tblGrid>
              <a:tr h="227463">
                <a:tc>
                  <a:txBody>
                    <a:bodyPr/>
                    <a:lstStyle/>
                    <a:p>
                      <a:pPr algn="ctr"/>
                      <a:r>
                        <a:rPr lang="fa-IR" dirty="0">
                          <a:solidFill>
                            <a:schemeClr val="tx1"/>
                          </a:solidFill>
                        </a:rPr>
                        <a:t>روز</a:t>
                      </a:r>
                      <a:r>
                        <a:rPr lang="fa-IR" dirty="0"/>
                        <a:t> </a:t>
                      </a:r>
                      <a:endParaRPr lang="en-US" dirty="0"/>
                    </a:p>
                  </a:txBody>
                  <a:tcPr/>
                </a:tc>
                <a:tc>
                  <a:txBody>
                    <a:bodyPr/>
                    <a:lstStyle/>
                    <a:p>
                      <a:pPr algn="ctr"/>
                      <a:r>
                        <a:rPr lang="fa-IR" dirty="0">
                          <a:solidFill>
                            <a:schemeClr val="tx1"/>
                          </a:solidFill>
                        </a:rPr>
                        <a:t>روز سوم</a:t>
                      </a:r>
                      <a:endParaRPr lang="en-US" dirty="0">
                        <a:solidFill>
                          <a:schemeClr val="tx1"/>
                        </a:solidFill>
                      </a:endParaRPr>
                    </a:p>
                  </a:txBody>
                  <a:tcPr/>
                </a:tc>
                <a:tc>
                  <a:txBody>
                    <a:bodyPr/>
                    <a:lstStyle/>
                    <a:p>
                      <a:pPr algn="ctr"/>
                      <a:r>
                        <a:rPr lang="fa-IR" dirty="0">
                          <a:solidFill>
                            <a:schemeClr val="tx1"/>
                          </a:solidFill>
                        </a:rPr>
                        <a:t>روز ششم</a:t>
                      </a:r>
                      <a:endParaRPr lang="en-US" dirty="0">
                        <a:solidFill>
                          <a:schemeClr val="tx1"/>
                        </a:solidFill>
                      </a:endParaRPr>
                    </a:p>
                  </a:txBody>
                  <a:tcPr/>
                </a:tc>
                <a:tc>
                  <a:txBody>
                    <a:bodyPr/>
                    <a:lstStyle/>
                    <a:p>
                      <a:pPr algn="ctr"/>
                      <a:r>
                        <a:rPr lang="fa-IR" dirty="0">
                          <a:solidFill>
                            <a:schemeClr val="tx1"/>
                          </a:solidFill>
                        </a:rPr>
                        <a:t>روز دوازدهم</a:t>
                      </a:r>
                      <a:r>
                        <a:rPr lang="fa-IR" dirty="0"/>
                        <a:t> </a:t>
                      </a:r>
                      <a:endParaRPr lang="en-US" dirty="0"/>
                    </a:p>
                  </a:txBody>
                  <a:tcPr/>
                </a:tc>
                <a:tc>
                  <a:txBody>
                    <a:bodyPr/>
                    <a:lstStyle/>
                    <a:p>
                      <a:pPr algn="ctr"/>
                      <a:r>
                        <a:rPr lang="fa-IR" dirty="0">
                          <a:solidFill>
                            <a:schemeClr val="tx1"/>
                          </a:solidFill>
                        </a:rPr>
                        <a:t>روز هجدهم </a:t>
                      </a:r>
                    </a:p>
                  </a:txBody>
                  <a:tcPr/>
                </a:tc>
                <a:extLst>
                  <a:ext uri="{0D108BD9-81ED-4DB2-BD59-A6C34878D82A}">
                    <a16:rowId xmlns:a16="http://schemas.microsoft.com/office/drawing/2014/main" val="1015488004"/>
                  </a:ext>
                </a:extLst>
              </a:tr>
              <a:tr h="398059">
                <a:tc>
                  <a:txBody>
                    <a:bodyPr/>
                    <a:lstStyle/>
                    <a:p>
                      <a:pPr algn="ctr"/>
                      <a:r>
                        <a:rPr lang="fa-IR" dirty="0">
                          <a:solidFill>
                            <a:schemeClr val="tx1"/>
                          </a:solidFill>
                        </a:rPr>
                        <a:t>مقدار </a:t>
                      </a:r>
                      <a:r>
                        <a:rPr lang="en-US" dirty="0">
                          <a:solidFill>
                            <a:schemeClr val="tx1"/>
                          </a:solidFill>
                        </a:rPr>
                        <a:t>pet</a:t>
                      </a:r>
                      <a:r>
                        <a:rPr lang="fa-IR" dirty="0">
                          <a:solidFill>
                            <a:schemeClr val="tx1"/>
                          </a:solidFill>
                        </a:rPr>
                        <a:t> باقی مانده</a:t>
                      </a:r>
                      <a:endParaRPr lang="en-US" dirty="0">
                        <a:solidFill>
                          <a:schemeClr val="tx1"/>
                        </a:solidFill>
                      </a:endParaRPr>
                    </a:p>
                  </a:txBody>
                  <a:tcPr/>
                </a:tc>
                <a:tc>
                  <a:txBody>
                    <a:bodyPr/>
                    <a:lstStyle/>
                    <a:p>
                      <a:pPr algn="ctr"/>
                      <a:r>
                        <a:rPr lang="fa-IR" sz="2000" b="1" dirty="0">
                          <a:solidFill>
                            <a:srgbClr val="FF0000"/>
                          </a:solidFill>
                        </a:rPr>
                        <a:t>3.82</a:t>
                      </a:r>
                      <a:endParaRPr lang="en-US" sz="2000" b="1" dirty="0">
                        <a:solidFill>
                          <a:srgbClr val="FF0000"/>
                        </a:solidFill>
                      </a:endParaRPr>
                    </a:p>
                  </a:txBody>
                  <a:tcPr/>
                </a:tc>
                <a:tc>
                  <a:txBody>
                    <a:bodyPr/>
                    <a:lstStyle/>
                    <a:p>
                      <a:pPr algn="ctr"/>
                      <a:r>
                        <a:rPr lang="fa-IR" b="1" dirty="0">
                          <a:solidFill>
                            <a:srgbClr val="FF0000"/>
                          </a:solidFill>
                        </a:rPr>
                        <a:t>3.57</a:t>
                      </a:r>
                      <a:endParaRPr lang="en-US" b="1" dirty="0">
                        <a:solidFill>
                          <a:srgbClr val="FF0000"/>
                        </a:solidFill>
                      </a:endParaRPr>
                    </a:p>
                  </a:txBody>
                  <a:tcPr/>
                </a:tc>
                <a:tc>
                  <a:txBody>
                    <a:bodyPr/>
                    <a:lstStyle/>
                    <a:p>
                      <a:pPr algn="ctr"/>
                      <a:r>
                        <a:rPr lang="fa-IR" b="1" dirty="0">
                          <a:solidFill>
                            <a:srgbClr val="FF0000"/>
                          </a:solidFill>
                        </a:rPr>
                        <a:t>2.12</a:t>
                      </a:r>
                      <a:endParaRPr lang="en-US" b="1" dirty="0">
                        <a:solidFill>
                          <a:srgbClr val="FF0000"/>
                        </a:solidFill>
                      </a:endParaRPr>
                    </a:p>
                  </a:txBody>
                  <a:tcPr/>
                </a:tc>
                <a:tc>
                  <a:txBody>
                    <a:bodyPr/>
                    <a:lstStyle/>
                    <a:p>
                      <a:pPr algn="ctr"/>
                      <a:r>
                        <a:rPr lang="fa-IR" b="1" dirty="0">
                          <a:solidFill>
                            <a:srgbClr val="FF0000"/>
                          </a:solidFill>
                        </a:rPr>
                        <a:t>1.82</a:t>
                      </a:r>
                      <a:endParaRPr lang="en-US" b="1" dirty="0">
                        <a:solidFill>
                          <a:srgbClr val="FF0000"/>
                        </a:solidFill>
                      </a:endParaRPr>
                    </a:p>
                  </a:txBody>
                  <a:tcPr/>
                </a:tc>
                <a:extLst>
                  <a:ext uri="{0D108BD9-81ED-4DB2-BD59-A6C34878D82A}">
                    <a16:rowId xmlns:a16="http://schemas.microsoft.com/office/drawing/2014/main" val="2373585406"/>
                  </a:ext>
                </a:extLst>
              </a:tr>
            </a:tbl>
          </a:graphicData>
        </a:graphic>
      </p:graphicFrame>
      <p:graphicFrame>
        <p:nvGraphicFramePr>
          <p:cNvPr id="7" name="Chart 6">
            <a:extLst>
              <a:ext uri="{FF2B5EF4-FFF2-40B4-BE49-F238E27FC236}">
                <a16:creationId xmlns:a16="http://schemas.microsoft.com/office/drawing/2014/main" id="{FAFC2BF9-B424-4530-B8E1-C50A4A97771D}"/>
              </a:ext>
            </a:extLst>
          </p:cNvPr>
          <p:cNvGraphicFramePr/>
          <p:nvPr>
            <p:extLst>
              <p:ext uri="{D42A27DB-BD31-4B8C-83A1-F6EECF244321}">
                <p14:modId xmlns:p14="http://schemas.microsoft.com/office/powerpoint/2010/main" val="2466144937"/>
              </p:ext>
            </p:extLst>
          </p:nvPr>
        </p:nvGraphicFramePr>
        <p:xfrm>
          <a:off x="214921" y="2489982"/>
          <a:ext cx="4793178" cy="330590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3E6A0F5A-6F77-4C07-9502-CD988F2A66E3}"/>
              </a:ext>
            </a:extLst>
          </p:cNvPr>
          <p:cNvSpPr txBox="1"/>
          <p:nvPr/>
        </p:nvSpPr>
        <p:spPr>
          <a:xfrm>
            <a:off x="7666892" y="4590621"/>
            <a:ext cx="2236763" cy="369332"/>
          </a:xfrm>
          <a:prstGeom prst="rect">
            <a:avLst/>
          </a:prstGeom>
          <a:noFill/>
        </p:spPr>
        <p:txBody>
          <a:bodyPr wrap="square" rtlCol="0">
            <a:spAutoFit/>
          </a:bodyPr>
          <a:lstStyle/>
          <a:p>
            <a:r>
              <a:rPr lang="fa-IR" dirty="0"/>
              <a:t>جدول شماره -1</a:t>
            </a:r>
            <a:endParaRPr lang="en-US" dirty="0"/>
          </a:p>
        </p:txBody>
      </p:sp>
    </p:spTree>
    <p:extLst>
      <p:ext uri="{BB962C8B-B14F-4D97-AF65-F5344CB8AC3E}">
        <p14:creationId xmlns:p14="http://schemas.microsoft.com/office/powerpoint/2010/main" val="389677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E76E5-3296-45E8-B89D-9B8A95290A51}"/>
              </a:ext>
            </a:extLst>
          </p:cNvPr>
          <p:cNvSpPr>
            <a:spLocks noGrp="1"/>
          </p:cNvSpPr>
          <p:nvPr>
            <p:ph type="title"/>
          </p:nvPr>
        </p:nvSpPr>
        <p:spPr>
          <a:xfrm>
            <a:off x="6602499" y="140546"/>
            <a:ext cx="6789882" cy="807720"/>
          </a:xfrm>
        </p:spPr>
        <p:txBody>
          <a:bodyPr/>
          <a:lstStyle/>
          <a:p>
            <a:pPr algn="ctr"/>
            <a:r>
              <a:rPr lang="fa-IR" b="1" dirty="0">
                <a:solidFill>
                  <a:schemeClr val="bg2">
                    <a:lumMod val="10000"/>
                  </a:schemeClr>
                </a:solidFill>
                <a:cs typeface="B Nazanin" panose="00000400000000000000" pitchFamily="2" charset="-78"/>
              </a:rPr>
              <a:t>فهرست مطالب </a:t>
            </a:r>
          </a:p>
        </p:txBody>
      </p:sp>
      <p:graphicFrame>
        <p:nvGraphicFramePr>
          <p:cNvPr id="7" name="Diagram 6">
            <a:extLst>
              <a:ext uri="{FF2B5EF4-FFF2-40B4-BE49-F238E27FC236}">
                <a16:creationId xmlns:a16="http://schemas.microsoft.com/office/drawing/2014/main" id="{69CB8EEC-EE44-4158-BA21-6E4A9E7F8BB3}"/>
              </a:ext>
            </a:extLst>
          </p:cNvPr>
          <p:cNvGraphicFramePr/>
          <p:nvPr>
            <p:extLst>
              <p:ext uri="{D42A27DB-BD31-4B8C-83A1-F6EECF244321}">
                <p14:modId xmlns:p14="http://schemas.microsoft.com/office/powerpoint/2010/main" val="3871452327"/>
              </p:ext>
            </p:extLst>
          </p:nvPr>
        </p:nvGraphicFramePr>
        <p:xfrm>
          <a:off x="679969" y="506437"/>
          <a:ext cx="10700795" cy="6211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251BE0A0-3A61-4FE7-88B7-A71FA363DA03}"/>
              </a:ext>
            </a:extLst>
          </p:cNvPr>
          <p:cNvSpPr>
            <a:spLocks noGrp="1"/>
          </p:cNvSpPr>
          <p:nvPr>
            <p:ph type="sldNum" sz="quarter" idx="12"/>
          </p:nvPr>
        </p:nvSpPr>
        <p:spPr>
          <a:xfrm>
            <a:off x="5754330" y="6492875"/>
            <a:ext cx="683339" cy="365125"/>
          </a:xfrm>
        </p:spPr>
        <p:txBody>
          <a:bodyPr/>
          <a:lstStyle/>
          <a:p>
            <a:fld id="{CF6B1649-678A-4139-87AB-D4AD5C2C8005}" type="slidenum">
              <a:rPr lang="fa-IR" sz="2000" smtClean="0">
                <a:solidFill>
                  <a:schemeClr val="tx1"/>
                </a:solidFill>
              </a:rPr>
              <a:t>3</a:t>
            </a:fld>
            <a:endParaRPr lang="fa-IR" sz="2000" dirty="0">
              <a:solidFill>
                <a:schemeClr val="tx1"/>
              </a:solidFill>
            </a:endParaRPr>
          </a:p>
        </p:txBody>
      </p:sp>
      <p:sp>
        <p:nvSpPr>
          <p:cNvPr id="4" name="Rectangle: Rounded Corners 3">
            <a:extLst>
              <a:ext uri="{FF2B5EF4-FFF2-40B4-BE49-F238E27FC236}">
                <a16:creationId xmlns:a16="http://schemas.microsoft.com/office/drawing/2014/main" id="{AB288B60-9231-4C26-8FF7-5BC06C839FF0}"/>
              </a:ext>
            </a:extLst>
          </p:cNvPr>
          <p:cNvSpPr/>
          <p:nvPr/>
        </p:nvSpPr>
        <p:spPr>
          <a:xfrm>
            <a:off x="8403071" y="139851"/>
            <a:ext cx="3108960" cy="68944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solidFill>
                  <a:schemeClr val="tx1"/>
                </a:solidFill>
              </a:rPr>
              <a:t>فهرست مطالب</a:t>
            </a:r>
            <a:endParaRPr lang="en-US" sz="2400" dirty="0">
              <a:solidFill>
                <a:schemeClr val="tx1"/>
              </a:solidFill>
            </a:endParaRPr>
          </a:p>
        </p:txBody>
      </p:sp>
    </p:spTree>
    <p:extLst>
      <p:ext uri="{BB962C8B-B14F-4D97-AF65-F5344CB8AC3E}">
        <p14:creationId xmlns:p14="http://schemas.microsoft.com/office/powerpoint/2010/main" val="3132143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15047E-CD2C-47BB-B9E7-399A8C6CF57B}"/>
              </a:ext>
            </a:extLst>
          </p:cNvPr>
          <p:cNvSpPr>
            <a:spLocks noGrp="1"/>
          </p:cNvSpPr>
          <p:nvPr>
            <p:ph type="sldNum" sz="quarter" idx="12"/>
          </p:nvPr>
        </p:nvSpPr>
        <p:spPr>
          <a:xfrm>
            <a:off x="5988140" y="6378986"/>
            <a:ext cx="683339" cy="365125"/>
          </a:xfrm>
        </p:spPr>
        <p:txBody>
          <a:bodyPr/>
          <a:lstStyle/>
          <a:p>
            <a:pPr algn="ctr"/>
            <a:fld id="{CF6B1649-678A-4139-87AB-D4AD5C2C8005}" type="slidenum">
              <a:rPr lang="fa-IR" sz="2000" smtClean="0">
                <a:solidFill>
                  <a:schemeClr val="tx1"/>
                </a:solidFill>
              </a:rPr>
              <a:pPr algn="ctr"/>
              <a:t>30</a:t>
            </a:fld>
            <a:endParaRPr lang="fa-IR" dirty="0">
              <a:solidFill>
                <a:schemeClr val="tx1"/>
              </a:solidFill>
            </a:endParaRPr>
          </a:p>
        </p:txBody>
      </p:sp>
      <p:graphicFrame>
        <p:nvGraphicFramePr>
          <p:cNvPr id="6" name="Table 6">
            <a:extLst>
              <a:ext uri="{FF2B5EF4-FFF2-40B4-BE49-F238E27FC236}">
                <a16:creationId xmlns:a16="http://schemas.microsoft.com/office/drawing/2014/main" id="{878712D7-0272-43A6-80DE-0346A8226E2D}"/>
              </a:ext>
            </a:extLst>
          </p:cNvPr>
          <p:cNvGraphicFramePr>
            <a:graphicFrameLocks noGrp="1"/>
          </p:cNvGraphicFramePr>
          <p:nvPr>
            <p:extLst>
              <p:ext uri="{D42A27DB-BD31-4B8C-83A1-F6EECF244321}">
                <p14:modId xmlns:p14="http://schemas.microsoft.com/office/powerpoint/2010/main" val="3148921224"/>
              </p:ext>
            </p:extLst>
          </p:nvPr>
        </p:nvGraphicFramePr>
        <p:xfrm>
          <a:off x="4873674" y="621191"/>
          <a:ext cx="6718105" cy="1315624"/>
        </p:xfrm>
        <a:graphic>
          <a:graphicData uri="http://schemas.openxmlformats.org/drawingml/2006/table">
            <a:tbl>
              <a:tblPr firstRow="1" bandRow="1">
                <a:tableStyleId>{93296810-A885-4BE3-A3E7-6D5BEEA58F35}</a:tableStyleId>
              </a:tblPr>
              <a:tblGrid>
                <a:gridCol w="1343621">
                  <a:extLst>
                    <a:ext uri="{9D8B030D-6E8A-4147-A177-3AD203B41FA5}">
                      <a16:colId xmlns:a16="http://schemas.microsoft.com/office/drawing/2014/main" val="559753646"/>
                    </a:ext>
                  </a:extLst>
                </a:gridCol>
                <a:gridCol w="1343621">
                  <a:extLst>
                    <a:ext uri="{9D8B030D-6E8A-4147-A177-3AD203B41FA5}">
                      <a16:colId xmlns:a16="http://schemas.microsoft.com/office/drawing/2014/main" val="1348210994"/>
                    </a:ext>
                  </a:extLst>
                </a:gridCol>
                <a:gridCol w="1343621">
                  <a:extLst>
                    <a:ext uri="{9D8B030D-6E8A-4147-A177-3AD203B41FA5}">
                      <a16:colId xmlns:a16="http://schemas.microsoft.com/office/drawing/2014/main" val="3102872592"/>
                    </a:ext>
                  </a:extLst>
                </a:gridCol>
                <a:gridCol w="1343621">
                  <a:extLst>
                    <a:ext uri="{9D8B030D-6E8A-4147-A177-3AD203B41FA5}">
                      <a16:colId xmlns:a16="http://schemas.microsoft.com/office/drawing/2014/main" val="1357222532"/>
                    </a:ext>
                  </a:extLst>
                </a:gridCol>
                <a:gridCol w="1343621">
                  <a:extLst>
                    <a:ext uri="{9D8B030D-6E8A-4147-A177-3AD203B41FA5}">
                      <a16:colId xmlns:a16="http://schemas.microsoft.com/office/drawing/2014/main" val="3998639885"/>
                    </a:ext>
                  </a:extLst>
                </a:gridCol>
              </a:tblGrid>
              <a:tr h="391387">
                <a:tc>
                  <a:txBody>
                    <a:bodyPr/>
                    <a:lstStyle/>
                    <a:p>
                      <a:pPr algn="ctr"/>
                      <a:r>
                        <a:rPr lang="fa-IR" b="0" dirty="0">
                          <a:solidFill>
                            <a:schemeClr val="tx1"/>
                          </a:solidFill>
                        </a:rPr>
                        <a:t>روز</a:t>
                      </a:r>
                    </a:p>
                  </a:txBody>
                  <a:tcPr/>
                </a:tc>
                <a:tc>
                  <a:txBody>
                    <a:bodyPr/>
                    <a:lstStyle/>
                    <a:p>
                      <a:pPr algn="ctr"/>
                      <a:r>
                        <a:rPr lang="fa-IR" dirty="0">
                          <a:solidFill>
                            <a:schemeClr val="tx1"/>
                          </a:solidFill>
                        </a:rPr>
                        <a:t>روز سوم </a:t>
                      </a:r>
                      <a:endParaRPr lang="en-US" dirty="0">
                        <a:solidFill>
                          <a:schemeClr val="tx1"/>
                        </a:solidFill>
                      </a:endParaRPr>
                    </a:p>
                  </a:txBody>
                  <a:tcPr/>
                </a:tc>
                <a:tc>
                  <a:txBody>
                    <a:bodyPr/>
                    <a:lstStyle/>
                    <a:p>
                      <a:pPr algn="ctr"/>
                      <a:r>
                        <a:rPr lang="fa-IR" dirty="0">
                          <a:solidFill>
                            <a:schemeClr val="tx1"/>
                          </a:solidFill>
                        </a:rPr>
                        <a:t>روز ششم</a:t>
                      </a:r>
                      <a:endParaRPr lang="en-US" dirty="0">
                        <a:solidFill>
                          <a:schemeClr val="tx1"/>
                        </a:solidFill>
                      </a:endParaRPr>
                    </a:p>
                  </a:txBody>
                  <a:tcPr/>
                </a:tc>
                <a:tc>
                  <a:txBody>
                    <a:bodyPr/>
                    <a:lstStyle/>
                    <a:p>
                      <a:pPr algn="ctr"/>
                      <a:r>
                        <a:rPr lang="fa-IR" dirty="0">
                          <a:solidFill>
                            <a:schemeClr val="tx1"/>
                          </a:solidFill>
                        </a:rPr>
                        <a:t>روز دوازدهم</a:t>
                      </a:r>
                      <a:endParaRPr lang="en-US" dirty="0">
                        <a:solidFill>
                          <a:schemeClr val="tx1"/>
                        </a:solidFill>
                      </a:endParaRPr>
                    </a:p>
                  </a:txBody>
                  <a:tcPr/>
                </a:tc>
                <a:tc>
                  <a:txBody>
                    <a:bodyPr/>
                    <a:lstStyle/>
                    <a:p>
                      <a:pPr algn="ctr"/>
                      <a:r>
                        <a:rPr lang="fa-IR" dirty="0">
                          <a:solidFill>
                            <a:schemeClr val="tx1"/>
                          </a:solidFill>
                        </a:rPr>
                        <a:t>روز هجدهم </a:t>
                      </a:r>
                      <a:endParaRPr lang="en-US" dirty="0">
                        <a:solidFill>
                          <a:schemeClr val="tx1"/>
                        </a:solidFill>
                      </a:endParaRPr>
                    </a:p>
                  </a:txBody>
                  <a:tcPr/>
                </a:tc>
                <a:extLst>
                  <a:ext uri="{0D108BD9-81ED-4DB2-BD59-A6C34878D82A}">
                    <a16:rowId xmlns:a16="http://schemas.microsoft.com/office/drawing/2014/main" val="1730814850"/>
                  </a:ext>
                </a:extLst>
              </a:tr>
              <a:tr h="675544">
                <a:tc>
                  <a:txBody>
                    <a:bodyPr/>
                    <a:lstStyle/>
                    <a:p>
                      <a:pPr algn="ctr"/>
                      <a:r>
                        <a:rPr lang="fa-IR" dirty="0"/>
                        <a:t>درصد </a:t>
                      </a:r>
                      <a:r>
                        <a:rPr lang="en-US" dirty="0"/>
                        <a:t>pet</a:t>
                      </a:r>
                      <a:r>
                        <a:rPr lang="fa-IR" dirty="0"/>
                        <a:t> باقی مانده</a:t>
                      </a:r>
                      <a:endParaRPr lang="en-US" dirty="0"/>
                    </a:p>
                  </a:txBody>
                  <a:tcPr/>
                </a:tc>
                <a:tc>
                  <a:txBody>
                    <a:bodyPr/>
                    <a:lstStyle/>
                    <a:p>
                      <a:pPr algn="ctr"/>
                      <a:r>
                        <a:rPr lang="fa-IR" b="1" dirty="0">
                          <a:solidFill>
                            <a:schemeClr val="tx1"/>
                          </a:solidFill>
                        </a:rPr>
                        <a:t>23.6%</a:t>
                      </a:r>
                      <a:endParaRPr lang="en-US" b="1" dirty="0">
                        <a:solidFill>
                          <a:schemeClr val="tx1"/>
                        </a:solidFill>
                      </a:endParaRPr>
                    </a:p>
                  </a:txBody>
                  <a:tcPr/>
                </a:tc>
                <a:tc>
                  <a:txBody>
                    <a:bodyPr/>
                    <a:lstStyle/>
                    <a:p>
                      <a:pPr algn="ctr"/>
                      <a:r>
                        <a:rPr lang="fa-IR" b="1" dirty="0">
                          <a:solidFill>
                            <a:schemeClr val="tx1"/>
                          </a:solidFill>
                        </a:rPr>
                        <a:t>28.6%</a:t>
                      </a:r>
                      <a:endParaRPr lang="en-US" b="1" dirty="0">
                        <a:solidFill>
                          <a:schemeClr val="tx1"/>
                        </a:solidFill>
                      </a:endParaRPr>
                    </a:p>
                  </a:txBody>
                  <a:tcPr/>
                </a:tc>
                <a:tc>
                  <a:txBody>
                    <a:bodyPr/>
                    <a:lstStyle/>
                    <a:p>
                      <a:pPr algn="ctr"/>
                      <a:r>
                        <a:rPr lang="fa-IR" b="1" dirty="0">
                          <a:solidFill>
                            <a:schemeClr val="tx1"/>
                          </a:solidFill>
                        </a:rPr>
                        <a:t>57%</a:t>
                      </a:r>
                      <a:endParaRPr lang="en-US" b="1" dirty="0">
                        <a:solidFill>
                          <a:schemeClr val="tx1"/>
                        </a:solidFill>
                      </a:endParaRPr>
                    </a:p>
                  </a:txBody>
                  <a:tcPr/>
                </a:tc>
                <a:tc>
                  <a:txBody>
                    <a:bodyPr/>
                    <a:lstStyle/>
                    <a:p>
                      <a:pPr algn="ctr"/>
                      <a:r>
                        <a:rPr lang="fa-IR" b="1" dirty="0">
                          <a:solidFill>
                            <a:schemeClr val="tx1"/>
                          </a:solidFill>
                        </a:rPr>
                        <a:t>63.6%</a:t>
                      </a:r>
                      <a:endParaRPr lang="en-US" b="1" dirty="0">
                        <a:solidFill>
                          <a:schemeClr val="tx1"/>
                        </a:solidFill>
                      </a:endParaRPr>
                    </a:p>
                  </a:txBody>
                  <a:tcPr/>
                </a:tc>
                <a:extLst>
                  <a:ext uri="{0D108BD9-81ED-4DB2-BD59-A6C34878D82A}">
                    <a16:rowId xmlns:a16="http://schemas.microsoft.com/office/drawing/2014/main" val="1261439538"/>
                  </a:ext>
                </a:extLst>
              </a:tr>
            </a:tbl>
          </a:graphicData>
        </a:graphic>
      </p:graphicFrame>
      <p:graphicFrame>
        <p:nvGraphicFramePr>
          <p:cNvPr id="9" name="Chart 8">
            <a:extLst>
              <a:ext uri="{FF2B5EF4-FFF2-40B4-BE49-F238E27FC236}">
                <a16:creationId xmlns:a16="http://schemas.microsoft.com/office/drawing/2014/main" id="{057377A5-234C-42CE-BC3B-A22DB17F1677}"/>
              </a:ext>
            </a:extLst>
          </p:cNvPr>
          <p:cNvGraphicFramePr/>
          <p:nvPr>
            <p:extLst>
              <p:ext uri="{D42A27DB-BD31-4B8C-83A1-F6EECF244321}">
                <p14:modId xmlns:p14="http://schemas.microsoft.com/office/powerpoint/2010/main" val="2013891511"/>
              </p:ext>
            </p:extLst>
          </p:nvPr>
        </p:nvGraphicFramePr>
        <p:xfrm>
          <a:off x="4038984" y="2806505"/>
          <a:ext cx="4945575" cy="317929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208003BD-5880-411D-AACF-971BE17D6E72}"/>
              </a:ext>
            </a:extLst>
          </p:cNvPr>
          <p:cNvSpPr txBox="1"/>
          <p:nvPr/>
        </p:nvSpPr>
        <p:spPr>
          <a:xfrm>
            <a:off x="7441809" y="2082018"/>
            <a:ext cx="2588456" cy="379828"/>
          </a:xfrm>
          <a:prstGeom prst="rect">
            <a:avLst/>
          </a:prstGeom>
          <a:noFill/>
        </p:spPr>
        <p:txBody>
          <a:bodyPr wrap="square" rtlCol="0">
            <a:spAutoFit/>
          </a:bodyPr>
          <a:lstStyle/>
          <a:p>
            <a:pPr algn="ctr"/>
            <a:r>
              <a:rPr lang="fa-IR" dirty="0"/>
              <a:t>جدول شماره-2</a:t>
            </a:r>
            <a:endParaRPr lang="en-US" dirty="0"/>
          </a:p>
        </p:txBody>
      </p:sp>
      <p:pic>
        <p:nvPicPr>
          <p:cNvPr id="12" name="Picture 11">
            <a:extLst>
              <a:ext uri="{FF2B5EF4-FFF2-40B4-BE49-F238E27FC236}">
                <a16:creationId xmlns:a16="http://schemas.microsoft.com/office/drawing/2014/main" id="{558D4230-799A-41D5-A05E-FD0B51988A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221" y="217631"/>
            <a:ext cx="2671685" cy="2244215"/>
          </a:xfrm>
          <a:prstGeom prst="rect">
            <a:avLst/>
          </a:prstGeom>
          <a:solidFill>
            <a:srgbClr val="FFFFFF">
              <a:shade val="85000"/>
            </a:srgbClr>
          </a:solidFill>
          <a:ln w="38100" cap="sq">
            <a:solidFill>
              <a:srgbClr val="0066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07878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24ED0C-0961-4DEC-AD7D-11B6B18C40A6}"/>
              </a:ext>
            </a:extLst>
          </p:cNvPr>
          <p:cNvSpPr>
            <a:spLocks noGrp="1"/>
          </p:cNvSpPr>
          <p:nvPr>
            <p:ph type="sldNum" sz="quarter" idx="12"/>
          </p:nvPr>
        </p:nvSpPr>
        <p:spPr>
          <a:xfrm>
            <a:off x="5974073" y="6492875"/>
            <a:ext cx="683339" cy="365125"/>
          </a:xfrm>
        </p:spPr>
        <p:txBody>
          <a:bodyPr/>
          <a:lstStyle/>
          <a:p>
            <a:pPr algn="ctr"/>
            <a:fld id="{CF6B1649-678A-4139-87AB-D4AD5C2C8005}" type="slidenum">
              <a:rPr lang="fa-IR" sz="1800" smtClean="0">
                <a:solidFill>
                  <a:schemeClr val="tx1"/>
                </a:solidFill>
              </a:rPr>
              <a:pPr algn="ctr"/>
              <a:t>31</a:t>
            </a:fld>
            <a:endParaRPr lang="fa-IR" sz="1800" dirty="0">
              <a:solidFill>
                <a:schemeClr val="tx1"/>
              </a:solidFill>
            </a:endParaRPr>
          </a:p>
        </p:txBody>
      </p:sp>
      <p:sp>
        <p:nvSpPr>
          <p:cNvPr id="5" name="Scroll: Horizontal 4">
            <a:extLst>
              <a:ext uri="{FF2B5EF4-FFF2-40B4-BE49-F238E27FC236}">
                <a16:creationId xmlns:a16="http://schemas.microsoft.com/office/drawing/2014/main" id="{101FBF87-9EEA-4AAD-ACDB-E420928621DB}"/>
              </a:ext>
            </a:extLst>
          </p:cNvPr>
          <p:cNvSpPr/>
          <p:nvPr/>
        </p:nvSpPr>
        <p:spPr>
          <a:xfrm>
            <a:off x="5683348" y="323557"/>
            <a:ext cx="5697415" cy="1237957"/>
          </a:xfrm>
          <a:prstGeom prst="horizontalScroll">
            <a:avLst/>
          </a:prstGeom>
          <a:solidFill>
            <a:schemeClr val="accent6">
              <a:lumMod val="60000"/>
              <a:lumOff val="4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chemeClr val="tx1"/>
                </a:solidFill>
              </a:rPr>
              <a:t>فاز نهم : بحث و نتیجه گیری  </a:t>
            </a:r>
            <a:endParaRPr lang="en-US" sz="2000" dirty="0">
              <a:solidFill>
                <a:schemeClr val="tx1"/>
              </a:solidFill>
            </a:endParaRPr>
          </a:p>
        </p:txBody>
      </p:sp>
      <p:sp>
        <p:nvSpPr>
          <p:cNvPr id="6" name="TextBox 5">
            <a:extLst>
              <a:ext uri="{FF2B5EF4-FFF2-40B4-BE49-F238E27FC236}">
                <a16:creationId xmlns:a16="http://schemas.microsoft.com/office/drawing/2014/main" id="{9DE23117-ABBC-4CC1-8E5B-A5B987FE92B7}"/>
              </a:ext>
            </a:extLst>
          </p:cNvPr>
          <p:cNvSpPr txBox="1"/>
          <p:nvPr/>
        </p:nvSpPr>
        <p:spPr>
          <a:xfrm>
            <a:off x="900332" y="1813306"/>
            <a:ext cx="10480431" cy="1420325"/>
          </a:xfrm>
          <a:prstGeom prst="rect">
            <a:avLst/>
          </a:prstGeom>
          <a:noFill/>
        </p:spPr>
        <p:txBody>
          <a:bodyPr wrap="square" rtlCol="0">
            <a:spAutoFit/>
          </a:bodyPr>
          <a:lstStyle/>
          <a:p>
            <a:pPr algn="r" rtl="1">
              <a:lnSpc>
                <a:spcPct val="150000"/>
              </a:lnSpc>
            </a:pPr>
            <a:r>
              <a:rPr lang="fa-IR" b="1" dirty="0">
                <a:solidFill>
                  <a:srgbClr val="FF0000"/>
                </a:solidFill>
                <a:latin typeface="B Nazanin"/>
              </a:rPr>
              <a:t>1)</a:t>
            </a:r>
            <a:r>
              <a:rPr lang="fa-IR" sz="2000" b="1" dirty="0">
                <a:solidFill>
                  <a:srgbClr val="0070C0"/>
                </a:solidFill>
                <a:latin typeface="B Nazanin" panose="00000400000000000000"/>
                <a:cs typeface="B Nazanin" panose="00000400000000000000"/>
              </a:rPr>
              <a:t>آیا مایعات گوارشی گاو توانایی تجزیه پت را دارند ؟ </a:t>
            </a:r>
          </a:p>
          <a:p>
            <a:pPr algn="r" rtl="1">
              <a:lnSpc>
                <a:spcPct val="150000"/>
              </a:lnSpc>
            </a:pPr>
            <a:r>
              <a:rPr lang="fa-IR" sz="2000" dirty="0">
                <a:latin typeface="B Nazanin" panose="00000400000000000000"/>
                <a:cs typeface="B Nazanin" panose="00000400000000000000"/>
              </a:rPr>
              <a:t>بله با توجه به اطلاعات موجود در جداول شماره 1 و 2و نمودار ها مقدار پت موجود در محیط های کشت به مرور زمان  در حال کاهش است در نتیجه محیط کشت (شامل مایعات گوارشی گاو) توانایی تجزیه پت را داشته است.</a:t>
            </a:r>
          </a:p>
        </p:txBody>
      </p:sp>
      <p:sp>
        <p:nvSpPr>
          <p:cNvPr id="7" name="TextBox 6">
            <a:extLst>
              <a:ext uri="{FF2B5EF4-FFF2-40B4-BE49-F238E27FC236}">
                <a16:creationId xmlns:a16="http://schemas.microsoft.com/office/drawing/2014/main" id="{F45F6887-AB88-462A-A212-DB6104D72F8B}"/>
              </a:ext>
            </a:extLst>
          </p:cNvPr>
          <p:cNvSpPr txBox="1"/>
          <p:nvPr/>
        </p:nvSpPr>
        <p:spPr>
          <a:xfrm>
            <a:off x="1153551" y="3485424"/>
            <a:ext cx="10227212" cy="1908215"/>
          </a:xfrm>
          <a:prstGeom prst="rect">
            <a:avLst/>
          </a:prstGeom>
          <a:noFill/>
        </p:spPr>
        <p:txBody>
          <a:bodyPr wrap="square" rtlCol="0">
            <a:spAutoFit/>
          </a:bodyPr>
          <a:lstStyle/>
          <a:p>
            <a:pPr algn="r"/>
            <a:r>
              <a:rPr lang="fa-IR" b="1" dirty="0">
                <a:solidFill>
                  <a:srgbClr val="FF0000"/>
                </a:solidFill>
              </a:rPr>
              <a:t>2)</a:t>
            </a:r>
            <a:r>
              <a:rPr lang="fa-IR" dirty="0"/>
              <a:t> </a:t>
            </a:r>
            <a:r>
              <a:rPr lang="fa-IR" sz="2000" b="1" dirty="0">
                <a:solidFill>
                  <a:srgbClr val="0070C0"/>
                </a:solidFill>
                <a:cs typeface="B Nazanin" panose="00000400000000000000"/>
              </a:rPr>
              <a:t>آیا با گذشت زمان درصد کاهش پت درحال افزایش بوده است ؟</a:t>
            </a:r>
          </a:p>
          <a:p>
            <a:pPr algn="r"/>
            <a:r>
              <a:rPr lang="fa-IR" sz="2000" dirty="0">
                <a:cs typeface="B Nazanin" panose="00000400000000000000"/>
              </a:rPr>
              <a:t>بله، باتوجه به جدول شماره ی 4 با گذشت زمان درصد کاهش پت موجود در محیط کشت درحال کاهش بوده است.</a:t>
            </a:r>
          </a:p>
          <a:p>
            <a:pPr algn="r"/>
            <a:endParaRPr lang="fa-IR" dirty="0"/>
          </a:p>
          <a:p>
            <a:pPr algn="r"/>
            <a:r>
              <a:rPr lang="fa-IR" b="1" dirty="0">
                <a:solidFill>
                  <a:srgbClr val="FF0000"/>
                </a:solidFill>
              </a:rPr>
              <a:t>3)</a:t>
            </a:r>
            <a:r>
              <a:rPr lang="fa-IR" dirty="0"/>
              <a:t>  </a:t>
            </a:r>
            <a:r>
              <a:rPr lang="fa-IR" sz="2000" b="1" dirty="0">
                <a:solidFill>
                  <a:srgbClr val="0070C0"/>
                </a:solidFill>
                <a:cs typeface="B Nazanin" panose="00000400000000000000"/>
              </a:rPr>
              <a:t>آیا روند کار سرعت مورد نیاز را دارد ؟</a:t>
            </a:r>
          </a:p>
          <a:p>
            <a:pPr algn="r"/>
            <a:r>
              <a:rPr lang="fa-IR" sz="2000" dirty="0">
                <a:solidFill>
                  <a:schemeClr val="bg2">
                    <a:lumMod val="10000"/>
                  </a:schemeClr>
                </a:solidFill>
                <a:cs typeface="B Nazanin" panose="00000400000000000000"/>
              </a:rPr>
              <a:t>بله، با توجه به داده های نمودار شماره 3 مایعات گوارشی توانسته اند در طی 18 روز مقدار 3.18میلی گرم از پت را تجزیه کنند که  نسبت به میکروارگانیسم های موجود در طبیعت سرعت بیشتری را دارا هستند.</a:t>
            </a:r>
          </a:p>
        </p:txBody>
      </p:sp>
    </p:spTree>
    <p:extLst>
      <p:ext uri="{BB962C8B-B14F-4D97-AF65-F5344CB8AC3E}">
        <p14:creationId xmlns:p14="http://schemas.microsoft.com/office/powerpoint/2010/main" val="809350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BF2B30-AEC7-4061-98FC-D7011F1C3C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599" y="455735"/>
            <a:ext cx="3706445" cy="2779834"/>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2" name="Slide Number Placeholder 1">
            <a:extLst>
              <a:ext uri="{FF2B5EF4-FFF2-40B4-BE49-F238E27FC236}">
                <a16:creationId xmlns:a16="http://schemas.microsoft.com/office/drawing/2014/main" id="{9C61E785-0AF3-4BAE-9255-5D3F2A886215}"/>
              </a:ext>
            </a:extLst>
          </p:cNvPr>
          <p:cNvSpPr>
            <a:spLocks noGrp="1"/>
          </p:cNvSpPr>
          <p:nvPr>
            <p:ph type="sldNum" sz="quarter" idx="12"/>
          </p:nvPr>
        </p:nvSpPr>
        <p:spPr>
          <a:xfrm>
            <a:off x="5927188" y="6454857"/>
            <a:ext cx="683339" cy="365125"/>
          </a:xfrm>
        </p:spPr>
        <p:txBody>
          <a:bodyPr/>
          <a:lstStyle/>
          <a:p>
            <a:fld id="{CF6B1649-678A-4139-87AB-D4AD5C2C8005}" type="slidenum">
              <a:rPr lang="fa-IR" sz="2000" smtClean="0">
                <a:solidFill>
                  <a:schemeClr val="tx1"/>
                </a:solidFill>
              </a:rPr>
              <a:t>32</a:t>
            </a:fld>
            <a:endParaRPr lang="fa-IR" dirty="0">
              <a:solidFill>
                <a:schemeClr val="tx1"/>
              </a:solidFill>
            </a:endParaRPr>
          </a:p>
        </p:txBody>
      </p:sp>
      <p:sp>
        <p:nvSpPr>
          <p:cNvPr id="7" name="Rectangle: Rounded Corners 6">
            <a:extLst>
              <a:ext uri="{FF2B5EF4-FFF2-40B4-BE49-F238E27FC236}">
                <a16:creationId xmlns:a16="http://schemas.microsoft.com/office/drawing/2014/main" id="{9B06E2F9-7D82-4B20-A77D-18A089427227}"/>
              </a:ext>
            </a:extLst>
          </p:cNvPr>
          <p:cNvSpPr/>
          <p:nvPr/>
        </p:nvSpPr>
        <p:spPr>
          <a:xfrm>
            <a:off x="4867423" y="351692"/>
            <a:ext cx="3098800" cy="109728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dirty="0">
                <a:solidFill>
                  <a:schemeClr val="tx1"/>
                </a:solidFill>
                <a:cs typeface="B Nazanin" panose="00000400000000000000" pitchFamily="2" charset="-78"/>
              </a:rPr>
              <a:t>موانع</a:t>
            </a:r>
            <a:endParaRPr lang="en-US" sz="3200" dirty="0">
              <a:solidFill>
                <a:schemeClr val="tx1"/>
              </a:solidFill>
              <a:cs typeface="B Nazanin" panose="00000400000000000000" pitchFamily="2" charset="-78"/>
            </a:endParaRPr>
          </a:p>
        </p:txBody>
      </p:sp>
      <p:graphicFrame>
        <p:nvGraphicFramePr>
          <p:cNvPr id="10" name="Diagram 9">
            <a:extLst>
              <a:ext uri="{FF2B5EF4-FFF2-40B4-BE49-F238E27FC236}">
                <a16:creationId xmlns:a16="http://schemas.microsoft.com/office/drawing/2014/main" id="{8CA6381C-956C-4EAF-A952-4A1FD9037CDF}"/>
              </a:ext>
            </a:extLst>
          </p:cNvPr>
          <p:cNvGraphicFramePr/>
          <p:nvPr>
            <p:extLst>
              <p:ext uri="{D42A27DB-BD31-4B8C-83A1-F6EECF244321}">
                <p14:modId xmlns:p14="http://schemas.microsoft.com/office/powerpoint/2010/main" val="2981362375"/>
              </p:ext>
            </p:extLst>
          </p:nvPr>
        </p:nvGraphicFramePr>
        <p:xfrm>
          <a:off x="2032000" y="1617785"/>
          <a:ext cx="7126068" cy="4520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3058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75F885C-AECD-410E-8849-0D3BF34A330A}"/>
              </a:ext>
            </a:extLst>
          </p:cNvPr>
          <p:cNvGraphicFramePr>
            <a:graphicFrameLocks noGrp="1"/>
          </p:cNvGraphicFramePr>
          <p:nvPr>
            <p:ph idx="1"/>
            <p:extLst>
              <p:ext uri="{D42A27DB-BD31-4B8C-83A1-F6EECF244321}">
                <p14:modId xmlns:p14="http://schemas.microsoft.com/office/powerpoint/2010/main" val="3404902983"/>
              </p:ext>
            </p:extLst>
          </p:nvPr>
        </p:nvGraphicFramePr>
        <p:xfrm>
          <a:off x="338931" y="289560"/>
          <a:ext cx="11514137" cy="6278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5D436A9F-5A69-40A2-8224-285DAF6E3E15}"/>
              </a:ext>
            </a:extLst>
          </p:cNvPr>
          <p:cNvSpPr txBox="1"/>
          <p:nvPr/>
        </p:nvSpPr>
        <p:spPr>
          <a:xfrm>
            <a:off x="8932332" y="4965697"/>
            <a:ext cx="3215640" cy="954107"/>
          </a:xfrm>
          <a:prstGeom prst="rect">
            <a:avLst/>
          </a:prstGeom>
          <a:noFill/>
        </p:spPr>
        <p:txBody>
          <a:bodyPr wrap="square" rtlCol="1">
            <a:spAutoFit/>
          </a:bodyPr>
          <a:lstStyle/>
          <a:p>
            <a:pPr algn="ctr"/>
            <a:r>
              <a:rPr lang="fa-IR" sz="2800" b="1" dirty="0">
                <a:solidFill>
                  <a:srgbClr val="0070C0"/>
                </a:solidFill>
                <a:cs typeface="B Nazanin" panose="00000400000000000000" pitchFamily="2" charset="-78"/>
              </a:rPr>
              <a:t>استفاده از محصول نهایی در روند بازیافت پلاستیک</a:t>
            </a:r>
          </a:p>
        </p:txBody>
      </p:sp>
      <p:pic>
        <p:nvPicPr>
          <p:cNvPr id="7" name="Picture 6">
            <a:extLst>
              <a:ext uri="{FF2B5EF4-FFF2-40B4-BE49-F238E27FC236}">
                <a16:creationId xmlns:a16="http://schemas.microsoft.com/office/drawing/2014/main" id="{B62E13F1-CAF1-4BC2-803A-4862C06387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13329" y="-320040"/>
            <a:ext cx="4435695" cy="25727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Slide Number Placeholder 1">
            <a:extLst>
              <a:ext uri="{FF2B5EF4-FFF2-40B4-BE49-F238E27FC236}">
                <a16:creationId xmlns:a16="http://schemas.microsoft.com/office/drawing/2014/main" id="{4F0CFB7C-9250-4D2E-B370-480F012A8860}"/>
              </a:ext>
            </a:extLst>
          </p:cNvPr>
          <p:cNvSpPr>
            <a:spLocks noGrp="1"/>
          </p:cNvSpPr>
          <p:nvPr>
            <p:ph type="sldNum" sz="quarter" idx="12"/>
          </p:nvPr>
        </p:nvSpPr>
        <p:spPr>
          <a:xfrm>
            <a:off x="5553337" y="6385877"/>
            <a:ext cx="683339" cy="365125"/>
          </a:xfrm>
        </p:spPr>
        <p:txBody>
          <a:bodyPr/>
          <a:lstStyle/>
          <a:p>
            <a:fld id="{CF6B1649-678A-4139-87AB-D4AD5C2C8005}" type="slidenum">
              <a:rPr lang="fa-IR" sz="2000" smtClean="0">
                <a:solidFill>
                  <a:schemeClr val="tx1"/>
                </a:solidFill>
              </a:rPr>
              <a:t>33</a:t>
            </a:fld>
            <a:endParaRPr lang="fa-IR" dirty="0">
              <a:solidFill>
                <a:schemeClr val="tx1"/>
              </a:solidFill>
            </a:endParaRPr>
          </a:p>
        </p:txBody>
      </p:sp>
    </p:spTree>
    <p:extLst>
      <p:ext uri="{BB962C8B-B14F-4D97-AF65-F5344CB8AC3E}">
        <p14:creationId xmlns:p14="http://schemas.microsoft.com/office/powerpoint/2010/main" val="119780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CBBAB05-2448-4E52-A6AF-41490BA358CA}"/>
              </a:ext>
            </a:extLst>
          </p:cNvPr>
          <p:cNvGraphicFramePr>
            <a:graphicFrameLocks noGrp="1"/>
          </p:cNvGraphicFramePr>
          <p:nvPr>
            <p:ph idx="1"/>
            <p:extLst>
              <p:ext uri="{D42A27DB-BD31-4B8C-83A1-F6EECF244321}">
                <p14:modId xmlns:p14="http://schemas.microsoft.com/office/powerpoint/2010/main" val="3145955289"/>
              </p:ext>
            </p:extLst>
          </p:nvPr>
        </p:nvGraphicFramePr>
        <p:xfrm>
          <a:off x="121920" y="121920"/>
          <a:ext cx="12070080" cy="673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33E2B910-2F33-4F31-BDAD-37992DCDA4E0}"/>
              </a:ext>
            </a:extLst>
          </p:cNvPr>
          <p:cNvSpPr>
            <a:spLocks noGrp="1"/>
          </p:cNvSpPr>
          <p:nvPr>
            <p:ph type="sldNum" sz="quarter" idx="12"/>
          </p:nvPr>
        </p:nvSpPr>
        <p:spPr>
          <a:xfrm>
            <a:off x="5815290" y="6370955"/>
            <a:ext cx="683339" cy="365125"/>
          </a:xfrm>
        </p:spPr>
        <p:txBody>
          <a:bodyPr/>
          <a:lstStyle/>
          <a:p>
            <a:fld id="{CF6B1649-678A-4139-87AB-D4AD5C2C8005}" type="slidenum">
              <a:rPr lang="fa-IR" sz="2000" smtClean="0">
                <a:solidFill>
                  <a:schemeClr val="tx1"/>
                </a:solidFill>
              </a:rPr>
              <a:t>34</a:t>
            </a:fld>
            <a:endParaRPr lang="fa-IR" dirty="0">
              <a:solidFill>
                <a:schemeClr val="tx1"/>
              </a:solidFill>
            </a:endParaRPr>
          </a:p>
        </p:txBody>
      </p:sp>
      <p:sp>
        <p:nvSpPr>
          <p:cNvPr id="3" name="Rectangle: Rounded Corners 2">
            <a:extLst>
              <a:ext uri="{FF2B5EF4-FFF2-40B4-BE49-F238E27FC236}">
                <a16:creationId xmlns:a16="http://schemas.microsoft.com/office/drawing/2014/main" id="{3DE9F5D1-B550-4062-8C16-D365598E9345}"/>
              </a:ext>
            </a:extLst>
          </p:cNvPr>
          <p:cNvSpPr/>
          <p:nvPr/>
        </p:nvSpPr>
        <p:spPr>
          <a:xfrm>
            <a:off x="4764254" y="276665"/>
            <a:ext cx="2663491" cy="107383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solidFill>
                  <a:schemeClr val="tx1"/>
                </a:solidFill>
              </a:rPr>
              <a:t>منابع</a:t>
            </a:r>
            <a:endParaRPr lang="en-US" sz="2800" dirty="0">
              <a:solidFill>
                <a:schemeClr val="tx1"/>
              </a:solidFill>
            </a:endParaRPr>
          </a:p>
        </p:txBody>
      </p:sp>
      <p:sp>
        <p:nvSpPr>
          <p:cNvPr id="7" name="TextBox 6">
            <a:extLst>
              <a:ext uri="{FF2B5EF4-FFF2-40B4-BE49-F238E27FC236}">
                <a16:creationId xmlns:a16="http://schemas.microsoft.com/office/drawing/2014/main" id="{27EFBE49-97C1-456B-AB6B-FED76279078A}"/>
              </a:ext>
            </a:extLst>
          </p:cNvPr>
          <p:cNvSpPr txBox="1"/>
          <p:nvPr/>
        </p:nvSpPr>
        <p:spPr>
          <a:xfrm>
            <a:off x="2391505" y="2025748"/>
            <a:ext cx="8623498" cy="4093428"/>
          </a:xfrm>
          <a:prstGeom prst="rect">
            <a:avLst/>
          </a:prstGeom>
          <a:solidFill>
            <a:schemeClr val="bg1"/>
          </a:solidFill>
        </p:spPr>
        <p:txBody>
          <a:bodyPr wrap="square" rtlCol="0">
            <a:spAutoFit/>
          </a:bodyPr>
          <a:lstStyle/>
          <a:p>
            <a:pPr algn="r"/>
            <a:r>
              <a:rPr lang="fa-IR" sz="2000" dirty="0">
                <a:solidFill>
                  <a:srgbClr val="0070C0"/>
                </a:solidFill>
                <a:cs typeface="B Nazanin" panose="00000400000000000000" pitchFamily="2" charset="-78"/>
              </a:rPr>
              <a:t>1-خلج، نیلوفر (۱۴۰۰)، تجزیه سریع پلاستیک با میکروب معده گاو، تهران، مجله دلتا</a:t>
            </a:r>
          </a:p>
          <a:p>
            <a:pPr algn="r"/>
            <a:endParaRPr lang="fa-IR" sz="2000" dirty="0">
              <a:solidFill>
                <a:srgbClr val="0070C0"/>
              </a:solidFill>
              <a:cs typeface="B Nazanin" panose="00000400000000000000" pitchFamily="2" charset="-78"/>
            </a:endParaRPr>
          </a:p>
          <a:p>
            <a:pPr algn="r"/>
            <a:endParaRPr lang="fa-IR" sz="2000" dirty="0">
              <a:solidFill>
                <a:srgbClr val="0070C0"/>
              </a:solidFill>
              <a:cs typeface="B Nazanin" panose="00000400000000000000" pitchFamily="2" charset="-78"/>
            </a:endParaRPr>
          </a:p>
          <a:p>
            <a:pPr algn="r"/>
            <a:r>
              <a:rPr lang="fa-IR" sz="2000" dirty="0">
                <a:solidFill>
                  <a:srgbClr val="0070C0"/>
                </a:solidFill>
                <a:cs typeface="B Nazanin" panose="00000400000000000000" pitchFamily="2" charset="-78"/>
              </a:rPr>
              <a:t>2-محمدی، علی- صمدی لرگانی، صدیقه (۱۳۹۶)،  تجزیه زیستی پلاستیک ها با کمک میکروارگانیسم ها، تهران، سومین همایش ملی میکروبیولوژی کاربردی ایران</a:t>
            </a:r>
          </a:p>
          <a:p>
            <a:pPr algn="r"/>
            <a:endParaRPr lang="fa-IR" sz="2000" dirty="0">
              <a:solidFill>
                <a:srgbClr val="0070C0"/>
              </a:solidFill>
              <a:cs typeface="B Nazanin" panose="00000400000000000000" pitchFamily="2" charset="-78"/>
            </a:endParaRPr>
          </a:p>
          <a:p>
            <a:pPr algn="r"/>
            <a:r>
              <a:rPr lang="fa-IR" sz="2000" dirty="0">
                <a:solidFill>
                  <a:srgbClr val="0070C0"/>
                </a:solidFill>
                <a:cs typeface="B Nazanin" panose="00000400000000000000" pitchFamily="2" charset="-78"/>
              </a:rPr>
              <a:t>3-فیض اله بیگی، بهار- توکلی، اکرم (۱۳۹۵)، وضعیت مصرف پلاستیک در ایران و جهان، تهران، کمیسیون آب، محیط زیست و اقتصاد سبز</a:t>
            </a:r>
          </a:p>
          <a:p>
            <a:pPr algn="r"/>
            <a:endParaRPr lang="fa-IR" sz="2000" dirty="0">
              <a:solidFill>
                <a:srgbClr val="0070C0"/>
              </a:solidFill>
              <a:cs typeface="B Nazanin" panose="00000400000000000000" pitchFamily="2" charset="-78"/>
            </a:endParaRPr>
          </a:p>
          <a:p>
            <a:pPr algn="r"/>
            <a:r>
              <a:rPr lang="fa-IR" sz="2000" dirty="0">
                <a:solidFill>
                  <a:srgbClr val="0070C0"/>
                </a:solidFill>
                <a:cs typeface="B Nazanin" panose="00000400000000000000" pitchFamily="2" charset="-78"/>
              </a:rPr>
              <a:t>4-شریفی، مجید- خادم، علی اکبر (۱۳۹۱) نشخوارکنندگان و پویایی شکمبه، تهران، دانش نگار</a:t>
            </a:r>
          </a:p>
          <a:p>
            <a:pPr algn="r"/>
            <a:endParaRPr lang="fa-IR" sz="2000" dirty="0">
              <a:solidFill>
                <a:srgbClr val="0070C0"/>
              </a:solidFill>
              <a:cs typeface="B Nazanin" panose="00000400000000000000" pitchFamily="2" charset="-78"/>
            </a:endParaRPr>
          </a:p>
          <a:p>
            <a:pPr algn="r"/>
            <a:r>
              <a:rPr lang="fa-IR" sz="2000" dirty="0">
                <a:solidFill>
                  <a:srgbClr val="0070C0"/>
                </a:solidFill>
                <a:cs typeface="B Nazanin" panose="00000400000000000000" pitchFamily="2" charset="-78"/>
              </a:rPr>
              <a:t>5. فتوحی، افسانه _ فرضی، علی_ دهنا، علی رضا (1392) تجزیه زیستی پسماند پلی اتیلن ترفتاالت، تبریز، دانشگاه آزاد اسلامی</a:t>
            </a:r>
          </a:p>
        </p:txBody>
      </p:sp>
    </p:spTree>
    <p:extLst>
      <p:ext uri="{BB962C8B-B14F-4D97-AF65-F5344CB8AC3E}">
        <p14:creationId xmlns:p14="http://schemas.microsoft.com/office/powerpoint/2010/main" val="2590347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Heart 5">
            <a:extLst>
              <a:ext uri="{FF2B5EF4-FFF2-40B4-BE49-F238E27FC236}">
                <a16:creationId xmlns:a16="http://schemas.microsoft.com/office/drawing/2014/main" id="{7B375163-92EF-4D7C-811E-2D3AE9A05E3F}"/>
              </a:ext>
            </a:extLst>
          </p:cNvPr>
          <p:cNvSpPr/>
          <p:nvPr/>
        </p:nvSpPr>
        <p:spPr>
          <a:xfrm>
            <a:off x="3810000" y="1611656"/>
            <a:ext cx="4572000" cy="318516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8" name="Subtitle 7">
            <a:extLst>
              <a:ext uri="{FF2B5EF4-FFF2-40B4-BE49-F238E27FC236}">
                <a16:creationId xmlns:a16="http://schemas.microsoft.com/office/drawing/2014/main" id="{FD351D01-2529-41A8-ACD6-58752CE7AF05}"/>
              </a:ext>
            </a:extLst>
          </p:cNvPr>
          <p:cNvSpPr>
            <a:spLocks noGrp="1"/>
          </p:cNvSpPr>
          <p:nvPr>
            <p:ph type="subTitle" idx="1"/>
          </p:nvPr>
        </p:nvSpPr>
        <p:spPr>
          <a:xfrm>
            <a:off x="3521860" y="2444771"/>
            <a:ext cx="3802843" cy="1096899"/>
          </a:xfrm>
        </p:spPr>
        <p:txBody>
          <a:bodyPr>
            <a:normAutofit/>
          </a:bodyPr>
          <a:lstStyle/>
          <a:p>
            <a:r>
              <a:rPr lang="fa-IR" sz="5400" b="1" dirty="0">
                <a:solidFill>
                  <a:srgbClr val="7030A0"/>
                </a:solidFill>
                <a:latin typeface="Arabic Typesetting" panose="03020402040406030203" pitchFamily="66" charset="-78"/>
                <a:cs typeface="Arabic Typesetting" panose="03020402040406030203" pitchFamily="66" charset="-78"/>
              </a:rPr>
              <a:t>ممنون از توجه شما</a:t>
            </a:r>
          </a:p>
        </p:txBody>
      </p:sp>
      <p:sp>
        <p:nvSpPr>
          <p:cNvPr id="2" name="Slide Number Placeholder 1">
            <a:extLst>
              <a:ext uri="{FF2B5EF4-FFF2-40B4-BE49-F238E27FC236}">
                <a16:creationId xmlns:a16="http://schemas.microsoft.com/office/drawing/2014/main" id="{0F8557D2-D4B9-4668-8545-A62940218E03}"/>
              </a:ext>
            </a:extLst>
          </p:cNvPr>
          <p:cNvSpPr>
            <a:spLocks noGrp="1"/>
          </p:cNvSpPr>
          <p:nvPr>
            <p:ph type="sldNum" sz="quarter" idx="12"/>
          </p:nvPr>
        </p:nvSpPr>
        <p:spPr>
          <a:xfrm>
            <a:off x="5608313" y="6350851"/>
            <a:ext cx="683339" cy="365125"/>
          </a:xfrm>
        </p:spPr>
        <p:txBody>
          <a:bodyPr/>
          <a:lstStyle/>
          <a:p>
            <a:fld id="{CF6B1649-678A-4139-87AB-D4AD5C2C8005}" type="slidenum">
              <a:rPr lang="fa-IR" sz="2000" smtClean="0">
                <a:solidFill>
                  <a:schemeClr val="tx1"/>
                </a:solidFill>
              </a:rPr>
              <a:pPr/>
              <a:t>35</a:t>
            </a:fld>
            <a:endParaRPr lang="fa-IR" sz="2000" dirty="0">
              <a:solidFill>
                <a:schemeClr val="tx1"/>
              </a:solidFill>
            </a:endParaRPr>
          </a:p>
        </p:txBody>
      </p:sp>
    </p:spTree>
    <p:extLst>
      <p:ext uri="{BB962C8B-B14F-4D97-AF65-F5344CB8AC3E}">
        <p14:creationId xmlns:p14="http://schemas.microsoft.com/office/powerpoint/2010/main" val="2156337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3E2EF-3645-47B3-9498-3D654E9D3B5B}"/>
              </a:ext>
            </a:extLst>
          </p:cNvPr>
          <p:cNvSpPr>
            <a:spLocks noGrp="1"/>
          </p:cNvSpPr>
          <p:nvPr>
            <p:ph type="title"/>
          </p:nvPr>
        </p:nvSpPr>
        <p:spPr>
          <a:xfrm>
            <a:off x="1797666" y="386427"/>
            <a:ext cx="8596668" cy="1320800"/>
          </a:xfrm>
        </p:spPr>
        <p:txBody>
          <a:bodyPr>
            <a:normAutofit/>
          </a:bodyPr>
          <a:lstStyle/>
          <a:p>
            <a:pPr algn="ctr"/>
            <a:r>
              <a:rPr lang="fa-IR" sz="4400" b="1" dirty="0">
                <a:solidFill>
                  <a:srgbClr val="FF0000"/>
                </a:solidFill>
                <a:cs typeface="B Nazanin" panose="00000400000000000000" pitchFamily="2" charset="-78"/>
              </a:rPr>
              <a:t>مقدمه</a:t>
            </a:r>
          </a:p>
        </p:txBody>
      </p:sp>
      <p:sp>
        <p:nvSpPr>
          <p:cNvPr id="3" name="Content Placeholder 2">
            <a:extLst>
              <a:ext uri="{FF2B5EF4-FFF2-40B4-BE49-F238E27FC236}">
                <a16:creationId xmlns:a16="http://schemas.microsoft.com/office/drawing/2014/main" id="{6927224D-F67E-4B9E-8987-EF2B0C5BFF76}"/>
              </a:ext>
            </a:extLst>
          </p:cNvPr>
          <p:cNvSpPr>
            <a:spLocks noGrp="1"/>
          </p:cNvSpPr>
          <p:nvPr>
            <p:ph idx="1"/>
          </p:nvPr>
        </p:nvSpPr>
        <p:spPr>
          <a:xfrm>
            <a:off x="2009074" y="1257469"/>
            <a:ext cx="8596668" cy="3880773"/>
          </a:xfrm>
        </p:spPr>
        <p:txBody>
          <a:bodyPr>
            <a:normAutofit/>
          </a:bodyPr>
          <a:lstStyle/>
          <a:p>
            <a:pPr marL="0" indent="0" algn="ctr">
              <a:buNone/>
            </a:pPr>
            <a:r>
              <a:rPr lang="fa-IR" sz="2800" b="1" dirty="0">
                <a:solidFill>
                  <a:srgbClr val="0070C0"/>
                </a:solidFill>
                <a:cs typeface="B Nazanin" panose="00000400000000000000" pitchFamily="2" charset="-78"/>
              </a:rPr>
              <a:t>پلاستیک یک نام عمومی است برای پلیمرهایی با وزن مولکولی بالا که توسط انسان ساخته شده اند و ماده ی اولیه ی تولید آنها ، نفت است. با پیشرفت تکنولوژی و افزایش جمعیت جهان ، مواد پلاستیکی کاربردهای مختلفی پیدا کردند، در حالی که بیشتر آن ها زیست تخریب پذیر نیستند و افزایش انباشتگی آن ها در محیط زیست ، خطری برای گیاهان و حیوانات و به تبع آن انسان، محسوب می شود.</a:t>
            </a:r>
          </a:p>
        </p:txBody>
      </p:sp>
      <p:sp>
        <p:nvSpPr>
          <p:cNvPr id="5" name="Slide Number Placeholder 4">
            <a:extLst>
              <a:ext uri="{FF2B5EF4-FFF2-40B4-BE49-F238E27FC236}">
                <a16:creationId xmlns:a16="http://schemas.microsoft.com/office/drawing/2014/main" id="{D9802561-C48A-44AD-884C-086F148F117B}"/>
              </a:ext>
            </a:extLst>
          </p:cNvPr>
          <p:cNvSpPr>
            <a:spLocks noGrp="1"/>
          </p:cNvSpPr>
          <p:nvPr>
            <p:ph type="sldNum" sz="quarter" idx="12"/>
          </p:nvPr>
        </p:nvSpPr>
        <p:spPr>
          <a:xfrm>
            <a:off x="5791843" y="6459110"/>
            <a:ext cx="683339" cy="365125"/>
          </a:xfrm>
        </p:spPr>
        <p:txBody>
          <a:bodyPr/>
          <a:lstStyle/>
          <a:p>
            <a:fld id="{CF6B1649-678A-4139-87AB-D4AD5C2C8005}" type="slidenum">
              <a:rPr lang="fa-IR" sz="2000" smtClean="0">
                <a:solidFill>
                  <a:schemeClr val="tx1"/>
                </a:solidFill>
              </a:rPr>
              <a:t>4</a:t>
            </a:fld>
            <a:endParaRPr lang="fa-IR" sz="2000" dirty="0">
              <a:solidFill>
                <a:schemeClr val="tx1"/>
              </a:solidFill>
            </a:endParaRPr>
          </a:p>
        </p:txBody>
      </p:sp>
      <p:pic>
        <p:nvPicPr>
          <p:cNvPr id="7" name="Picture 6">
            <a:extLst>
              <a:ext uri="{FF2B5EF4-FFF2-40B4-BE49-F238E27FC236}">
                <a16:creationId xmlns:a16="http://schemas.microsoft.com/office/drawing/2014/main" id="{DF8420A8-932F-4DB2-8475-00BB08C58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433" y="4212317"/>
            <a:ext cx="3227942" cy="1851850"/>
          </a:xfrm>
          <a:prstGeom prst="rect">
            <a:avLst/>
          </a:prstGeom>
          <a:ln w="76200" cap="sq">
            <a:solidFill>
              <a:srgbClr val="0070C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56E49BA4-70D9-47F1-A314-051655DA3844}"/>
              </a:ext>
            </a:extLst>
          </p:cNvPr>
          <p:cNvSpPr txBox="1"/>
          <p:nvPr/>
        </p:nvSpPr>
        <p:spPr>
          <a:xfrm>
            <a:off x="317115" y="6187725"/>
            <a:ext cx="4409629" cy="400110"/>
          </a:xfrm>
          <a:prstGeom prst="rect">
            <a:avLst/>
          </a:prstGeom>
          <a:noFill/>
        </p:spPr>
        <p:txBody>
          <a:bodyPr wrap="square" rtlCol="0">
            <a:spAutoFit/>
          </a:bodyPr>
          <a:lstStyle/>
          <a:p>
            <a:pPr algn="ctr"/>
            <a:r>
              <a:rPr lang="fa-IR" sz="2000" dirty="0">
                <a:cs typeface="B Nazanin" panose="00000400000000000000"/>
              </a:rPr>
              <a:t>تجمع پلاستیک در طبیعت </a:t>
            </a:r>
            <a:endParaRPr lang="en-US" sz="2000" dirty="0">
              <a:cs typeface="B Nazanin" panose="00000400000000000000"/>
            </a:endParaRPr>
          </a:p>
        </p:txBody>
      </p:sp>
      <p:sp>
        <p:nvSpPr>
          <p:cNvPr id="9" name="Rectangle: Rounded Corners 8">
            <a:extLst>
              <a:ext uri="{FF2B5EF4-FFF2-40B4-BE49-F238E27FC236}">
                <a16:creationId xmlns:a16="http://schemas.microsoft.com/office/drawing/2014/main" id="{5F4C0651-513B-4DF8-B3F1-85FA8F792A0E}"/>
              </a:ext>
            </a:extLst>
          </p:cNvPr>
          <p:cNvSpPr/>
          <p:nvPr/>
        </p:nvSpPr>
        <p:spPr>
          <a:xfrm>
            <a:off x="5247249" y="273414"/>
            <a:ext cx="1772529" cy="80595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solidFill>
                  <a:schemeClr val="tx1"/>
                </a:solidFill>
                <a:cs typeface="B Nazanin" panose="00000400000000000000" pitchFamily="2" charset="-78"/>
              </a:rPr>
              <a:t>مقدمه</a:t>
            </a:r>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7675596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1AB10227-8DC7-4C95-B806-C5FC98CA7079}"/>
              </a:ext>
            </a:extLst>
          </p:cNvPr>
          <p:cNvGraphicFramePr/>
          <p:nvPr>
            <p:extLst>
              <p:ext uri="{D42A27DB-BD31-4B8C-83A1-F6EECF244321}">
                <p14:modId xmlns:p14="http://schemas.microsoft.com/office/powerpoint/2010/main" val="3816298898"/>
              </p:ext>
            </p:extLst>
          </p:nvPr>
        </p:nvGraphicFramePr>
        <p:xfrm>
          <a:off x="-94826" y="868680"/>
          <a:ext cx="10140988"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09A80586-513D-41B9-9F9B-39ED1169F1ED}"/>
              </a:ext>
            </a:extLst>
          </p:cNvPr>
          <p:cNvSpPr txBox="1"/>
          <p:nvPr/>
        </p:nvSpPr>
        <p:spPr>
          <a:xfrm>
            <a:off x="1942206" y="4858613"/>
            <a:ext cx="4465320" cy="1200329"/>
          </a:xfrm>
          <a:prstGeom prst="rect">
            <a:avLst/>
          </a:prstGeom>
          <a:noFill/>
        </p:spPr>
        <p:txBody>
          <a:bodyPr wrap="square" rtlCol="1">
            <a:spAutoFit/>
          </a:bodyPr>
          <a:lstStyle/>
          <a:p>
            <a:pPr algn="r"/>
            <a:r>
              <a:rPr lang="fa-IR" sz="2400" dirty="0">
                <a:solidFill>
                  <a:srgbClr val="0070C0"/>
                </a:solidFill>
                <a:cs typeface="B Nazanin" panose="00000400000000000000" pitchFamily="2" charset="-78"/>
              </a:rPr>
              <a:t>استفاده از باکتری ها، آنزیم ها و قارچ های بی هوازی موجود در مایعات گوارشی شکمبه ی گاو برای تجزیه ی پلاستیک ها</a:t>
            </a:r>
          </a:p>
        </p:txBody>
      </p:sp>
      <p:pic>
        <p:nvPicPr>
          <p:cNvPr id="14" name="Picture 13">
            <a:extLst>
              <a:ext uri="{FF2B5EF4-FFF2-40B4-BE49-F238E27FC236}">
                <a16:creationId xmlns:a16="http://schemas.microsoft.com/office/drawing/2014/main" id="{08AA1919-3261-42CE-965F-3015015FE3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5967" y="4686299"/>
            <a:ext cx="1658158" cy="1668781"/>
          </a:xfrm>
          <a:prstGeom prst="rect">
            <a:avLst/>
          </a:prstGeom>
        </p:spPr>
      </p:pic>
      <p:pic>
        <p:nvPicPr>
          <p:cNvPr id="16" name="Picture 15">
            <a:extLst>
              <a:ext uri="{FF2B5EF4-FFF2-40B4-BE49-F238E27FC236}">
                <a16:creationId xmlns:a16="http://schemas.microsoft.com/office/drawing/2014/main" id="{48148240-A74B-47E3-B1CB-90F7B8D9C1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5967" y="2326552"/>
            <a:ext cx="1834941" cy="1513105"/>
          </a:xfrm>
          <a:prstGeom prst="rect">
            <a:avLst/>
          </a:prstGeom>
        </p:spPr>
      </p:pic>
      <p:sp>
        <p:nvSpPr>
          <p:cNvPr id="2" name="Slide Number Placeholder 1">
            <a:extLst>
              <a:ext uri="{FF2B5EF4-FFF2-40B4-BE49-F238E27FC236}">
                <a16:creationId xmlns:a16="http://schemas.microsoft.com/office/drawing/2014/main" id="{C82BB4D1-919C-41DF-AB29-B690D62E03A0}"/>
              </a:ext>
            </a:extLst>
          </p:cNvPr>
          <p:cNvSpPr>
            <a:spLocks noGrp="1"/>
          </p:cNvSpPr>
          <p:nvPr>
            <p:ph type="sldNum" sz="quarter" idx="12"/>
          </p:nvPr>
        </p:nvSpPr>
        <p:spPr>
          <a:xfrm>
            <a:off x="5693870" y="6461223"/>
            <a:ext cx="683339" cy="365125"/>
          </a:xfrm>
        </p:spPr>
        <p:txBody>
          <a:bodyPr/>
          <a:lstStyle/>
          <a:p>
            <a:fld id="{CF6B1649-678A-4139-87AB-D4AD5C2C8005}" type="slidenum">
              <a:rPr lang="fa-IR" sz="2000" smtClean="0">
                <a:solidFill>
                  <a:schemeClr val="tx1"/>
                </a:solidFill>
              </a:rPr>
              <a:t>5</a:t>
            </a:fld>
            <a:endParaRPr lang="fa-IR" sz="2000" dirty="0">
              <a:solidFill>
                <a:schemeClr val="tx1"/>
              </a:solidFill>
            </a:endParaRPr>
          </a:p>
        </p:txBody>
      </p:sp>
      <p:sp>
        <p:nvSpPr>
          <p:cNvPr id="3" name="Rectangle: Rounded Corners 2">
            <a:extLst>
              <a:ext uri="{FF2B5EF4-FFF2-40B4-BE49-F238E27FC236}">
                <a16:creationId xmlns:a16="http://schemas.microsoft.com/office/drawing/2014/main" id="{66A7D9A0-DF92-4E31-92AB-1A74B926F1EF}"/>
              </a:ext>
            </a:extLst>
          </p:cNvPr>
          <p:cNvSpPr/>
          <p:nvPr/>
        </p:nvSpPr>
        <p:spPr>
          <a:xfrm>
            <a:off x="3910818" y="688500"/>
            <a:ext cx="3035617" cy="120032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dirty="0">
                <a:solidFill>
                  <a:schemeClr val="tx1"/>
                </a:solidFill>
                <a:cs typeface="B Nazanin" panose="00000400000000000000" pitchFamily="2" charset="-78"/>
              </a:rPr>
              <a:t>بیان مسئله</a:t>
            </a:r>
            <a:endParaRPr lang="en-US" sz="3200" dirty="0">
              <a:solidFill>
                <a:schemeClr val="tx1"/>
              </a:solidFill>
              <a:cs typeface="B Nazanin" panose="00000400000000000000" pitchFamily="2" charset="-78"/>
            </a:endParaRPr>
          </a:p>
        </p:txBody>
      </p:sp>
      <p:sp>
        <p:nvSpPr>
          <p:cNvPr id="4" name="TextBox 3">
            <a:extLst>
              <a:ext uri="{FF2B5EF4-FFF2-40B4-BE49-F238E27FC236}">
                <a16:creationId xmlns:a16="http://schemas.microsoft.com/office/drawing/2014/main" id="{66C7F627-F966-4967-BE68-1FFCB929CEB2}"/>
              </a:ext>
            </a:extLst>
          </p:cNvPr>
          <p:cNvSpPr txBox="1"/>
          <p:nvPr/>
        </p:nvSpPr>
        <p:spPr>
          <a:xfrm>
            <a:off x="393895" y="3839657"/>
            <a:ext cx="1294228" cy="400110"/>
          </a:xfrm>
          <a:prstGeom prst="rect">
            <a:avLst/>
          </a:prstGeom>
          <a:noFill/>
        </p:spPr>
        <p:txBody>
          <a:bodyPr wrap="square" rtlCol="0">
            <a:spAutoFit/>
          </a:bodyPr>
          <a:lstStyle/>
          <a:p>
            <a:pPr algn="ctr"/>
            <a:r>
              <a:rPr lang="fa-IR" sz="2000" dirty="0">
                <a:cs typeface="B Nazanin" panose="00000400000000000000"/>
              </a:rPr>
              <a:t>بازیافت</a:t>
            </a:r>
            <a:endParaRPr lang="en-US" sz="2000" dirty="0">
              <a:cs typeface="B Nazanin" panose="00000400000000000000"/>
            </a:endParaRPr>
          </a:p>
        </p:txBody>
      </p:sp>
      <p:sp>
        <p:nvSpPr>
          <p:cNvPr id="5" name="TextBox 4">
            <a:extLst>
              <a:ext uri="{FF2B5EF4-FFF2-40B4-BE49-F238E27FC236}">
                <a16:creationId xmlns:a16="http://schemas.microsoft.com/office/drawing/2014/main" id="{FB4DFF28-796F-4F5C-9CF0-A169DEFFE182}"/>
              </a:ext>
            </a:extLst>
          </p:cNvPr>
          <p:cNvSpPr txBox="1"/>
          <p:nvPr/>
        </p:nvSpPr>
        <p:spPr>
          <a:xfrm>
            <a:off x="182050" y="6318483"/>
            <a:ext cx="1842868" cy="400110"/>
          </a:xfrm>
          <a:prstGeom prst="rect">
            <a:avLst/>
          </a:prstGeom>
          <a:noFill/>
        </p:spPr>
        <p:txBody>
          <a:bodyPr wrap="square" rtlCol="0">
            <a:spAutoFit/>
          </a:bodyPr>
          <a:lstStyle/>
          <a:p>
            <a:r>
              <a:rPr lang="fa-IR" sz="2000" dirty="0">
                <a:cs typeface="B Nazanin" panose="00000400000000000000"/>
              </a:rPr>
              <a:t>پلاستیک زیستی </a:t>
            </a:r>
            <a:endParaRPr lang="en-US" sz="2000" dirty="0">
              <a:cs typeface="B Nazanin" panose="00000400000000000000"/>
            </a:endParaRPr>
          </a:p>
        </p:txBody>
      </p:sp>
    </p:spTree>
    <p:extLst>
      <p:ext uri="{BB962C8B-B14F-4D97-AF65-F5344CB8AC3E}">
        <p14:creationId xmlns:p14="http://schemas.microsoft.com/office/powerpoint/2010/main" val="690165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421D63-4FF2-40E5-A719-B22EFEF2849D}"/>
              </a:ext>
            </a:extLst>
          </p:cNvPr>
          <p:cNvSpPr>
            <a:spLocks noGrp="1"/>
          </p:cNvSpPr>
          <p:nvPr>
            <p:ph idx="1"/>
          </p:nvPr>
        </p:nvSpPr>
        <p:spPr>
          <a:xfrm>
            <a:off x="1380719" y="1861755"/>
            <a:ext cx="9975426" cy="5313288"/>
          </a:xfrm>
        </p:spPr>
        <p:txBody>
          <a:bodyPr>
            <a:noAutofit/>
          </a:bodyPr>
          <a:lstStyle/>
          <a:p>
            <a:pPr marL="0" indent="0" algn="ctr">
              <a:buNone/>
            </a:pPr>
            <a:r>
              <a:rPr lang="fa-IR" sz="3200" b="1" dirty="0">
                <a:solidFill>
                  <a:srgbClr val="0070C0"/>
                </a:solidFill>
                <a:cs typeface="B Nazanin" panose="00000400000000000000" pitchFamily="2" charset="-78"/>
              </a:rPr>
              <a:t>امروزه پلاستیک‌ها در صنعت جایگاه ویژه‌ای دارند و به دلیل ویژگی‌های خاصی مانند سهولت شکل پذیری استحکام مقرون به صرفه بودن مقاومت در برابر خوردگی .جانشین بسیاری از موارد شدن در انواع صنایع بسته‌بندی به ویژه از نظرکاهش هزینه، حجم ضایعات و مصرف انرژی جانشین خوبی برای فلزات هستند. به همین دلیل، استفاده از انواع پلاستیک ها بسیار گسترده شده و طبیعت انباشته از زباله های پلاستیکی شده است. </a:t>
            </a:r>
          </a:p>
        </p:txBody>
      </p:sp>
      <p:sp>
        <p:nvSpPr>
          <p:cNvPr id="4" name="Slide Number Placeholder 3">
            <a:extLst>
              <a:ext uri="{FF2B5EF4-FFF2-40B4-BE49-F238E27FC236}">
                <a16:creationId xmlns:a16="http://schemas.microsoft.com/office/drawing/2014/main" id="{10A9CA9F-0412-4B84-8DAF-1E4DB9A4800D}"/>
              </a:ext>
            </a:extLst>
          </p:cNvPr>
          <p:cNvSpPr>
            <a:spLocks noGrp="1"/>
          </p:cNvSpPr>
          <p:nvPr>
            <p:ph type="sldNum" sz="quarter" idx="12"/>
          </p:nvPr>
        </p:nvSpPr>
        <p:spPr>
          <a:xfrm>
            <a:off x="5900152" y="6266445"/>
            <a:ext cx="683339" cy="365125"/>
          </a:xfrm>
        </p:spPr>
        <p:txBody>
          <a:bodyPr/>
          <a:lstStyle/>
          <a:p>
            <a:fld id="{CF6B1649-678A-4139-87AB-D4AD5C2C8005}" type="slidenum">
              <a:rPr lang="fa-IR" sz="2000" smtClean="0">
                <a:solidFill>
                  <a:schemeClr val="tx1"/>
                </a:solidFill>
              </a:rPr>
              <a:t>6</a:t>
            </a:fld>
            <a:endParaRPr lang="fa-IR" sz="2000" dirty="0">
              <a:solidFill>
                <a:schemeClr val="tx1"/>
              </a:solidFill>
            </a:endParaRPr>
          </a:p>
        </p:txBody>
      </p:sp>
      <p:sp>
        <p:nvSpPr>
          <p:cNvPr id="5" name="Rectangle: Rounded Corners 4">
            <a:extLst>
              <a:ext uri="{FF2B5EF4-FFF2-40B4-BE49-F238E27FC236}">
                <a16:creationId xmlns:a16="http://schemas.microsoft.com/office/drawing/2014/main" id="{9B4D9DAC-A2BF-453F-A72F-9FA2EC0865ED}"/>
              </a:ext>
            </a:extLst>
          </p:cNvPr>
          <p:cNvSpPr/>
          <p:nvPr/>
        </p:nvSpPr>
        <p:spPr>
          <a:xfrm>
            <a:off x="4175760" y="436098"/>
            <a:ext cx="3840480" cy="88218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solidFill>
                  <a:schemeClr val="tx1"/>
                </a:solidFill>
                <a:cs typeface="B Nazanin" panose="00000400000000000000" pitchFamily="2" charset="-78"/>
              </a:rPr>
              <a:t>ضرورت انجام تحقیق</a:t>
            </a:r>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469450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71" name="AutoShape 16">
            <a:extLst>
              <a:ext uri="{FF2B5EF4-FFF2-40B4-BE49-F238E27FC236}">
                <a16:creationId xmlns:a16="http://schemas.microsoft.com/office/drawing/2014/main" id="{E3628308-4661-491F-9F70-CD39F706664E}"/>
              </a:ext>
            </a:extLst>
          </p:cNvPr>
          <p:cNvSpPr>
            <a:spLocks noChangeArrowheads="1"/>
          </p:cNvSpPr>
          <p:nvPr/>
        </p:nvSpPr>
        <p:spPr bwMode="auto">
          <a:xfrm>
            <a:off x="1869706" y="4875810"/>
            <a:ext cx="6720957" cy="1846040"/>
          </a:xfrm>
          <a:prstGeom prst="flowChartAlternateProcess">
            <a:avLst/>
          </a:prstGeom>
          <a:solidFill>
            <a:schemeClr val="accent6">
              <a:lumMod val="60000"/>
              <a:lumOff val="40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457200" indent="-457200" algn="r" rtl="1">
              <a:lnSpc>
                <a:spcPct val="150000"/>
              </a:lnSpc>
              <a:buAutoNum type="arabicParenR"/>
              <a:defRPr/>
            </a:pPr>
            <a:r>
              <a:rPr lang="ar-SA" sz="2000" b="1" dirty="0">
                <a:solidFill>
                  <a:srgbClr val="0070C0"/>
                </a:solidFill>
                <a:cs typeface="B Titr" pitchFamily="2" charset="-78"/>
              </a:rPr>
              <a:t>ارائه ی </a:t>
            </a:r>
            <a:r>
              <a:rPr lang="fa-IR" sz="2000" b="1" dirty="0">
                <a:solidFill>
                  <a:srgbClr val="0070C0"/>
                </a:solidFill>
                <a:cs typeface="B Titr" pitchFamily="2" charset="-78"/>
              </a:rPr>
              <a:t>محصول نهایی </a:t>
            </a:r>
            <a:r>
              <a:rPr lang="ar-SA" sz="2000" b="1" dirty="0">
                <a:solidFill>
                  <a:srgbClr val="0070C0"/>
                </a:solidFill>
                <a:cs typeface="B Titr" pitchFamily="2" charset="-78"/>
              </a:rPr>
              <a:t>به ساز مان شهرداری برای تجزیه پلاستیک ها</a:t>
            </a:r>
            <a:endParaRPr lang="fa-IR" sz="2000" b="1" dirty="0">
              <a:solidFill>
                <a:srgbClr val="0070C0"/>
              </a:solidFill>
              <a:cs typeface="B Titr" pitchFamily="2" charset="-78"/>
            </a:endParaRPr>
          </a:p>
          <a:p>
            <a:pPr marL="457200" indent="-457200" algn="r" rtl="1">
              <a:lnSpc>
                <a:spcPct val="150000"/>
              </a:lnSpc>
              <a:buAutoNum type="arabicParenR"/>
              <a:defRPr/>
            </a:pPr>
            <a:r>
              <a:rPr lang="ar-SA" sz="2000" b="1" dirty="0">
                <a:solidFill>
                  <a:srgbClr val="0070C0"/>
                </a:solidFill>
                <a:cs typeface="B Titr" pitchFamily="2" charset="-78"/>
              </a:rPr>
              <a:t>ارائه</a:t>
            </a:r>
            <a:r>
              <a:rPr lang="fa-IR" sz="2000" b="1" dirty="0">
                <a:solidFill>
                  <a:srgbClr val="0070C0"/>
                </a:solidFill>
                <a:cs typeface="B Titr" pitchFamily="2" charset="-78"/>
              </a:rPr>
              <a:t> محصول نهایی </a:t>
            </a:r>
            <a:r>
              <a:rPr lang="ar-SA" sz="2000" b="1" dirty="0">
                <a:solidFill>
                  <a:srgbClr val="0070C0"/>
                </a:solidFill>
                <a:cs typeface="B Titr" pitchFamily="2" charset="-78"/>
              </a:rPr>
              <a:t> به سازمان محیط زیست</a:t>
            </a:r>
            <a:endParaRPr lang="fa-IR" sz="2000" b="1" dirty="0">
              <a:solidFill>
                <a:srgbClr val="0070C0"/>
              </a:solidFill>
              <a:cs typeface="B Titr" pitchFamily="2" charset="-78"/>
            </a:endParaRPr>
          </a:p>
          <a:p>
            <a:pPr marL="457200" indent="-457200" algn="r" rtl="1">
              <a:lnSpc>
                <a:spcPct val="150000"/>
              </a:lnSpc>
              <a:buAutoNum type="arabicParenR"/>
              <a:defRPr/>
            </a:pPr>
            <a:r>
              <a:rPr lang="ar-SA" sz="2000" b="1" dirty="0">
                <a:solidFill>
                  <a:srgbClr val="0070C0"/>
                </a:solidFill>
                <a:cs typeface="B Titr" pitchFamily="2" charset="-78"/>
              </a:rPr>
              <a:t>بازیافت  ب</a:t>
            </a:r>
            <a:r>
              <a:rPr lang="fa-IR" sz="2000" b="1" dirty="0">
                <a:solidFill>
                  <a:srgbClr val="0070C0"/>
                </a:solidFill>
                <a:cs typeface="B Titr" pitchFamily="2" charset="-78"/>
              </a:rPr>
              <a:t>ه </a:t>
            </a:r>
            <a:r>
              <a:rPr lang="ar-SA" sz="2000" b="1" dirty="0">
                <a:solidFill>
                  <a:srgbClr val="0070C0"/>
                </a:solidFill>
                <a:cs typeface="B Titr" pitchFamily="2" charset="-78"/>
              </a:rPr>
              <a:t>منظور سرعت بخشیدن در روند تجزیه پلاستیک</a:t>
            </a:r>
          </a:p>
        </p:txBody>
      </p:sp>
      <p:sp>
        <p:nvSpPr>
          <p:cNvPr id="11273" name="Rounded Rectangle 14">
            <a:extLst>
              <a:ext uri="{FF2B5EF4-FFF2-40B4-BE49-F238E27FC236}">
                <a16:creationId xmlns:a16="http://schemas.microsoft.com/office/drawing/2014/main" id="{63177EB7-064D-4948-89E1-93CC53B89F82}"/>
              </a:ext>
            </a:extLst>
          </p:cNvPr>
          <p:cNvSpPr>
            <a:spLocks noChangeArrowheads="1"/>
          </p:cNvSpPr>
          <p:nvPr/>
        </p:nvSpPr>
        <p:spPr bwMode="auto">
          <a:xfrm>
            <a:off x="9602196" y="1534894"/>
            <a:ext cx="1254186" cy="1008000"/>
          </a:xfrm>
          <a:prstGeom prst="roundRect">
            <a:avLst>
              <a:gd name="adj" fmla="val 16667"/>
            </a:avLst>
          </a:prstGeom>
          <a:solidFill>
            <a:schemeClr val="accent6"/>
          </a:solidFill>
          <a:ln w="9525" algn="ctr">
            <a:solidFill>
              <a:schemeClr val="accent1">
                <a:lumMod val="60000"/>
                <a:lumOff val="40000"/>
              </a:schemeClr>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1">
              <a:defRPr/>
            </a:pPr>
            <a:r>
              <a:rPr lang="fa-IR" sz="2200" dirty="0">
                <a:latin typeface="B Nazanin"/>
                <a:cs typeface="B Titr" pitchFamily="2" charset="-78"/>
              </a:rPr>
              <a:t>هدف کلی</a:t>
            </a:r>
            <a:endParaRPr lang="en-US" sz="2200" dirty="0">
              <a:latin typeface="B Nazanin"/>
              <a:cs typeface="B Titr" pitchFamily="2" charset="-78"/>
            </a:endParaRPr>
          </a:p>
        </p:txBody>
      </p:sp>
      <p:sp>
        <p:nvSpPr>
          <p:cNvPr id="11274" name="Rounded Rectangle 15">
            <a:extLst>
              <a:ext uri="{FF2B5EF4-FFF2-40B4-BE49-F238E27FC236}">
                <a16:creationId xmlns:a16="http://schemas.microsoft.com/office/drawing/2014/main" id="{E76B9A78-401F-499B-AF53-0C2BF6B8F58B}"/>
              </a:ext>
            </a:extLst>
          </p:cNvPr>
          <p:cNvSpPr>
            <a:spLocks noChangeArrowheads="1"/>
          </p:cNvSpPr>
          <p:nvPr/>
        </p:nvSpPr>
        <p:spPr bwMode="auto">
          <a:xfrm>
            <a:off x="9570885" y="5337604"/>
            <a:ext cx="1254186" cy="986995"/>
          </a:xfrm>
          <a:prstGeom prst="roundRect">
            <a:avLst>
              <a:gd name="adj" fmla="val 16667"/>
            </a:avLst>
          </a:prstGeom>
          <a:solidFill>
            <a:schemeClr val="accent6"/>
          </a:solidFill>
          <a:ln w="9525" algn="ctr">
            <a:solidFill>
              <a:schemeClr val="accent1">
                <a:lumMod val="60000"/>
                <a:lumOff val="40000"/>
              </a:schemeClr>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1">
              <a:defRPr/>
            </a:pPr>
            <a:r>
              <a:rPr lang="fa-IR" sz="2800" dirty="0">
                <a:latin typeface="B Nazanin"/>
                <a:cs typeface="B Titr" pitchFamily="2" charset="-78"/>
              </a:rPr>
              <a:t>اهداف </a:t>
            </a:r>
            <a:r>
              <a:rPr lang="fa-IR" sz="2000" dirty="0">
                <a:latin typeface="B Nazanin"/>
                <a:cs typeface="B Titr" pitchFamily="2" charset="-78"/>
              </a:rPr>
              <a:t>کاربردی</a:t>
            </a:r>
            <a:endParaRPr lang="en-US" sz="2000" dirty="0">
              <a:latin typeface="B Nazanin"/>
              <a:cs typeface="B Titr" pitchFamily="2" charset="-78"/>
            </a:endParaRPr>
          </a:p>
        </p:txBody>
      </p:sp>
      <p:sp>
        <p:nvSpPr>
          <p:cNvPr id="23" name="Right Arrow 22">
            <a:extLst>
              <a:ext uri="{FF2B5EF4-FFF2-40B4-BE49-F238E27FC236}">
                <a16:creationId xmlns:a16="http://schemas.microsoft.com/office/drawing/2014/main" id="{797D6776-F3E0-4067-975F-54E04F8CE1AB}"/>
              </a:ext>
            </a:extLst>
          </p:cNvPr>
          <p:cNvSpPr/>
          <p:nvPr/>
        </p:nvSpPr>
        <p:spPr bwMode="auto">
          <a:xfrm flipH="1">
            <a:off x="8864070" y="3656264"/>
            <a:ext cx="500063" cy="500063"/>
          </a:xfrm>
          <a:prstGeom prst="rightArrow">
            <a:avLst>
              <a:gd name="adj1" fmla="val 50000"/>
              <a:gd name="adj2" fmla="val 52771"/>
            </a:avLst>
          </a:prstGeom>
          <a:solidFill>
            <a:schemeClr val="accent1">
              <a:lumMod val="7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anchor="ctr"/>
          <a:lstStyle/>
          <a:p>
            <a:pPr algn="ctr" rtl="1">
              <a:defRPr/>
            </a:pPr>
            <a:endParaRPr lang="en-US" dirty="0">
              <a:cs typeface="B Titr" pitchFamily="2" charset="-78"/>
            </a:endParaRPr>
          </a:p>
        </p:txBody>
      </p:sp>
      <p:sp>
        <p:nvSpPr>
          <p:cNvPr id="24" name="Right Arrow 23">
            <a:extLst>
              <a:ext uri="{FF2B5EF4-FFF2-40B4-BE49-F238E27FC236}">
                <a16:creationId xmlns:a16="http://schemas.microsoft.com/office/drawing/2014/main" id="{2004FAE6-5016-4660-9896-55B03884CC18}"/>
              </a:ext>
            </a:extLst>
          </p:cNvPr>
          <p:cNvSpPr/>
          <p:nvPr/>
        </p:nvSpPr>
        <p:spPr bwMode="auto">
          <a:xfrm flipH="1">
            <a:off x="8871182" y="1813811"/>
            <a:ext cx="500063" cy="500063"/>
          </a:xfrm>
          <a:prstGeom prst="rightArrow">
            <a:avLst>
              <a:gd name="adj1" fmla="val 50000"/>
              <a:gd name="adj2" fmla="val 52771"/>
            </a:avLst>
          </a:prstGeom>
          <a:solidFill>
            <a:schemeClr val="accent1">
              <a:lumMod val="7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anchor="ctr"/>
          <a:lstStyle/>
          <a:p>
            <a:pPr algn="ctr" rtl="1">
              <a:defRPr/>
            </a:pPr>
            <a:endParaRPr lang="en-US" dirty="0">
              <a:cs typeface="B Titr" pitchFamily="2" charset="-78"/>
            </a:endParaRPr>
          </a:p>
        </p:txBody>
      </p:sp>
      <p:sp>
        <p:nvSpPr>
          <p:cNvPr id="11283" name="Rounded Rectangle 24">
            <a:extLst>
              <a:ext uri="{FF2B5EF4-FFF2-40B4-BE49-F238E27FC236}">
                <a16:creationId xmlns:a16="http://schemas.microsoft.com/office/drawing/2014/main" id="{E2A803C4-C2DC-40B9-B465-1D8EFCEFCC4C}"/>
              </a:ext>
            </a:extLst>
          </p:cNvPr>
          <p:cNvSpPr>
            <a:spLocks noChangeArrowheads="1"/>
          </p:cNvSpPr>
          <p:nvPr/>
        </p:nvSpPr>
        <p:spPr bwMode="auto">
          <a:xfrm>
            <a:off x="1869706" y="123159"/>
            <a:ext cx="6784848" cy="1039763"/>
          </a:xfrm>
          <a:prstGeom prst="roundRect">
            <a:avLst>
              <a:gd name="adj" fmla="val 16667"/>
            </a:avLst>
          </a:prstGeom>
          <a:solidFill>
            <a:srgbClr val="00B0F0"/>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1">
              <a:defRPr/>
            </a:pPr>
            <a:r>
              <a:rPr lang="fa-IR" sz="4800" dirty="0">
                <a:cs typeface="B Titr" pitchFamily="2" charset="-78"/>
              </a:rPr>
              <a:t>اهداف</a:t>
            </a:r>
            <a:endParaRPr lang="en-US" sz="4800" dirty="0">
              <a:cs typeface="B Titr" pitchFamily="2" charset="-78"/>
            </a:endParaRPr>
          </a:p>
        </p:txBody>
      </p:sp>
      <p:sp>
        <p:nvSpPr>
          <p:cNvPr id="29" name="Right Arrow 28">
            <a:extLst>
              <a:ext uri="{FF2B5EF4-FFF2-40B4-BE49-F238E27FC236}">
                <a16:creationId xmlns:a16="http://schemas.microsoft.com/office/drawing/2014/main" id="{F0E7C5FE-EFB9-47E5-9AE7-225BF10A344C}"/>
              </a:ext>
            </a:extLst>
          </p:cNvPr>
          <p:cNvSpPr/>
          <p:nvPr/>
        </p:nvSpPr>
        <p:spPr bwMode="auto">
          <a:xfrm flipH="1">
            <a:off x="8797415" y="5581069"/>
            <a:ext cx="566718" cy="500063"/>
          </a:xfrm>
          <a:prstGeom prst="rightArrow">
            <a:avLst>
              <a:gd name="adj1" fmla="val 50000"/>
              <a:gd name="adj2" fmla="val 52771"/>
            </a:avLst>
          </a:prstGeom>
          <a:solidFill>
            <a:schemeClr val="accent1">
              <a:lumMod val="7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anchor="ctr"/>
          <a:lstStyle/>
          <a:p>
            <a:pPr algn="ctr" rtl="1">
              <a:defRPr/>
            </a:pPr>
            <a:endParaRPr lang="en-US" dirty="0">
              <a:cs typeface="B Titr" pitchFamily="2" charset="-78"/>
            </a:endParaRPr>
          </a:p>
        </p:txBody>
      </p:sp>
      <p:sp>
        <p:nvSpPr>
          <p:cNvPr id="11269" name="AutoShape 14">
            <a:extLst>
              <a:ext uri="{FF2B5EF4-FFF2-40B4-BE49-F238E27FC236}">
                <a16:creationId xmlns:a16="http://schemas.microsoft.com/office/drawing/2014/main" id="{C159DC8C-90C0-4999-966A-2668A2FF12FF}"/>
              </a:ext>
            </a:extLst>
          </p:cNvPr>
          <p:cNvSpPr>
            <a:spLocks noChangeArrowheads="1"/>
          </p:cNvSpPr>
          <p:nvPr/>
        </p:nvSpPr>
        <p:spPr bwMode="auto">
          <a:xfrm>
            <a:off x="2486990" y="2446055"/>
            <a:ext cx="5722576" cy="2429755"/>
          </a:xfrm>
          <a:prstGeom prst="flowChartAlternateProcess">
            <a:avLst/>
          </a:prstGeom>
          <a:solidFill>
            <a:schemeClr val="accent6">
              <a:lumMod val="60000"/>
              <a:lumOff val="40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r" rtl="1">
              <a:lnSpc>
                <a:spcPct val="130000"/>
              </a:lnSpc>
              <a:defRPr/>
            </a:pPr>
            <a:r>
              <a:rPr lang="fa-IR" dirty="0">
                <a:solidFill>
                  <a:srgbClr val="0070C0"/>
                </a:solidFill>
                <a:cs typeface="B Titr" pitchFamily="2" charset="-78"/>
              </a:rPr>
              <a:t>۱</a:t>
            </a:r>
            <a:r>
              <a:rPr lang="fa-IR" sz="2000" b="1" dirty="0">
                <a:solidFill>
                  <a:srgbClr val="0070C0"/>
                </a:solidFill>
                <a:cs typeface="B Titr" pitchFamily="2" charset="-78"/>
              </a:rPr>
              <a:t>) شناخت انواع پلاستیک ها</a:t>
            </a:r>
          </a:p>
          <a:p>
            <a:pPr algn="r" rtl="1">
              <a:lnSpc>
                <a:spcPct val="130000"/>
              </a:lnSpc>
              <a:defRPr/>
            </a:pPr>
            <a:r>
              <a:rPr lang="fa-IR" sz="2000" b="1" dirty="0">
                <a:solidFill>
                  <a:srgbClr val="0070C0"/>
                </a:solidFill>
                <a:cs typeface="B Titr" pitchFamily="2" charset="-78"/>
              </a:rPr>
              <a:t> ۲) آشنایی با روند تولید پلاستیک ها</a:t>
            </a:r>
          </a:p>
          <a:p>
            <a:pPr algn="r" rtl="1">
              <a:lnSpc>
                <a:spcPct val="130000"/>
              </a:lnSpc>
              <a:defRPr/>
            </a:pPr>
            <a:r>
              <a:rPr lang="fa-IR" sz="2000" b="1" dirty="0">
                <a:solidFill>
                  <a:srgbClr val="0070C0"/>
                </a:solidFill>
                <a:cs typeface="B Titr" pitchFamily="2" charset="-78"/>
              </a:rPr>
              <a:t> ۳) شناخت ساختار پلاستیک ها و مواد موجود در آنها</a:t>
            </a:r>
          </a:p>
          <a:p>
            <a:pPr algn="r" rtl="1">
              <a:lnSpc>
                <a:spcPct val="130000"/>
              </a:lnSpc>
              <a:defRPr/>
            </a:pPr>
            <a:r>
              <a:rPr lang="fa-IR" sz="2000" b="1" dirty="0">
                <a:solidFill>
                  <a:srgbClr val="0070C0"/>
                </a:solidFill>
                <a:cs typeface="B Titr" pitchFamily="2" charset="-78"/>
              </a:rPr>
              <a:t> ۴) شناخت و بررسی انواعی از </a:t>
            </a:r>
            <a:r>
              <a:rPr lang="fa-IR" sz="1600" b="1" dirty="0">
                <a:solidFill>
                  <a:srgbClr val="0070C0"/>
                </a:solidFill>
                <a:cs typeface="B Titr" pitchFamily="2" charset="-78"/>
              </a:rPr>
              <a:t>میکروارگانیسم</a:t>
            </a:r>
            <a:r>
              <a:rPr lang="fa-IR" sz="2000" b="1" dirty="0">
                <a:solidFill>
                  <a:srgbClr val="0070C0"/>
                </a:solidFill>
                <a:cs typeface="B Titr" pitchFamily="2" charset="-78"/>
              </a:rPr>
              <a:t> ها</a:t>
            </a:r>
          </a:p>
          <a:p>
            <a:pPr algn="r" rtl="1">
              <a:lnSpc>
                <a:spcPct val="130000"/>
              </a:lnSpc>
              <a:defRPr/>
            </a:pPr>
            <a:r>
              <a:rPr lang="fa-IR" sz="2000" b="1" dirty="0">
                <a:solidFill>
                  <a:srgbClr val="0070C0"/>
                </a:solidFill>
                <a:cs typeface="B Titr" pitchFamily="2" charset="-78"/>
              </a:rPr>
              <a:t> ۵) برسی میکرو ارگانیسم و اثرات آن بر پلاستیک های مختلف</a:t>
            </a:r>
          </a:p>
          <a:p>
            <a:pPr algn="r" rtl="1">
              <a:lnSpc>
                <a:spcPct val="130000"/>
              </a:lnSpc>
              <a:defRPr/>
            </a:pPr>
            <a:r>
              <a:rPr lang="fa-IR" sz="2000" b="1" dirty="0">
                <a:solidFill>
                  <a:srgbClr val="0070C0"/>
                </a:solidFill>
                <a:cs typeface="B Titr" pitchFamily="2" charset="-78"/>
              </a:rPr>
              <a:t> ۶) شناخت لوله ی گوارش گاو و آنزیم های موجود در آن</a:t>
            </a:r>
            <a:endParaRPr lang="en-US" sz="2000" b="1" dirty="0">
              <a:solidFill>
                <a:srgbClr val="0070C0"/>
              </a:solidFill>
              <a:cs typeface="B Titr" pitchFamily="2" charset="-78"/>
            </a:endParaRPr>
          </a:p>
        </p:txBody>
      </p:sp>
      <p:sp>
        <p:nvSpPr>
          <p:cNvPr id="36877" name="AutoShape 13">
            <a:extLst>
              <a:ext uri="{FF2B5EF4-FFF2-40B4-BE49-F238E27FC236}">
                <a16:creationId xmlns:a16="http://schemas.microsoft.com/office/drawing/2014/main" id="{96F8AF96-1904-4E94-AEFF-004AE5907DF7}"/>
              </a:ext>
            </a:extLst>
          </p:cNvPr>
          <p:cNvSpPr>
            <a:spLocks noChangeArrowheads="1"/>
          </p:cNvSpPr>
          <p:nvPr/>
        </p:nvSpPr>
        <p:spPr bwMode="auto">
          <a:xfrm>
            <a:off x="2512776" y="1279152"/>
            <a:ext cx="5722576" cy="1044000"/>
          </a:xfrm>
          <a:prstGeom prst="flowChartAlternateProcess">
            <a:avLst/>
          </a:prstGeom>
          <a:solidFill>
            <a:schemeClr val="accent6">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rtl="1">
              <a:defRPr/>
            </a:pPr>
            <a:r>
              <a:rPr lang="fa-IR" sz="2800" dirty="0">
                <a:solidFill>
                  <a:srgbClr val="002060"/>
                </a:solidFill>
                <a:cs typeface="B Titr" pitchFamily="2" charset="-78"/>
              </a:rPr>
              <a:t> </a:t>
            </a:r>
            <a:r>
              <a:rPr lang="fa-IR" sz="2800" b="1" dirty="0">
                <a:solidFill>
                  <a:srgbClr val="0070C0"/>
                </a:solidFill>
                <a:cs typeface="B Titr" pitchFamily="2" charset="-78"/>
              </a:rPr>
              <a:t>تجزیه ی گوارشی پلاستیک ها</a:t>
            </a:r>
            <a:endParaRPr lang="en-US" sz="2800" b="1" dirty="0">
              <a:solidFill>
                <a:srgbClr val="0070C0"/>
              </a:solidFill>
              <a:cs typeface="B Titr" pitchFamily="2" charset="-78"/>
            </a:endParaRPr>
          </a:p>
        </p:txBody>
      </p:sp>
      <p:pic>
        <p:nvPicPr>
          <p:cNvPr id="6" name="Picture 5">
            <a:extLst>
              <a:ext uri="{FF2B5EF4-FFF2-40B4-BE49-F238E27FC236}">
                <a16:creationId xmlns:a16="http://schemas.microsoft.com/office/drawing/2014/main" id="{62765A99-CD30-4299-9FBA-89D6705374FD}"/>
              </a:ext>
            </a:extLst>
          </p:cNvPr>
          <p:cNvPicPr>
            <a:picLocks noChangeAspect="1"/>
          </p:cNvPicPr>
          <p:nvPr/>
        </p:nvPicPr>
        <p:blipFill>
          <a:blip r:embed="rId3"/>
          <a:stretch>
            <a:fillRect/>
          </a:stretch>
        </p:blipFill>
        <p:spPr>
          <a:xfrm>
            <a:off x="9456686" y="136150"/>
            <a:ext cx="2222654" cy="13052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Slide Number Placeholder 1">
            <a:extLst>
              <a:ext uri="{FF2B5EF4-FFF2-40B4-BE49-F238E27FC236}">
                <a16:creationId xmlns:a16="http://schemas.microsoft.com/office/drawing/2014/main" id="{BE746DE1-637C-478E-8809-36511788463A}"/>
              </a:ext>
            </a:extLst>
          </p:cNvPr>
          <p:cNvSpPr>
            <a:spLocks noGrp="1"/>
          </p:cNvSpPr>
          <p:nvPr>
            <p:ph type="sldNum" sz="quarter" idx="12"/>
          </p:nvPr>
        </p:nvSpPr>
        <p:spPr>
          <a:xfrm>
            <a:off x="5515179" y="6539287"/>
            <a:ext cx="683339" cy="365125"/>
          </a:xfrm>
        </p:spPr>
        <p:txBody>
          <a:bodyPr/>
          <a:lstStyle/>
          <a:p>
            <a:fld id="{CF6B1649-678A-4139-87AB-D4AD5C2C8005}" type="slidenum">
              <a:rPr lang="fa-IR" sz="2000" smtClean="0">
                <a:solidFill>
                  <a:schemeClr val="tx1"/>
                </a:solidFill>
              </a:rPr>
              <a:t>7</a:t>
            </a:fld>
            <a:endParaRPr lang="fa-IR" sz="2000" dirty="0">
              <a:solidFill>
                <a:schemeClr val="tx1"/>
              </a:solidFill>
            </a:endParaRPr>
          </a:p>
        </p:txBody>
      </p:sp>
      <p:sp>
        <p:nvSpPr>
          <p:cNvPr id="3" name="Rectangle: Rounded Corners 2">
            <a:extLst>
              <a:ext uri="{FF2B5EF4-FFF2-40B4-BE49-F238E27FC236}">
                <a16:creationId xmlns:a16="http://schemas.microsoft.com/office/drawing/2014/main" id="{2891D43E-1C57-4F06-9ACB-26BB4E90E357}"/>
              </a:ext>
            </a:extLst>
          </p:cNvPr>
          <p:cNvSpPr/>
          <p:nvPr/>
        </p:nvSpPr>
        <p:spPr>
          <a:xfrm>
            <a:off x="9602196" y="3342931"/>
            <a:ext cx="1254186" cy="113723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chemeClr val="tx1"/>
                </a:solidFill>
                <a:latin typeface="B Nazanin"/>
              </a:rPr>
              <a:t>اهداف جزئی</a:t>
            </a:r>
            <a:endParaRPr lang="en-US" sz="2000" dirty="0">
              <a:solidFill>
                <a:schemeClr val="tx1"/>
              </a:solidFill>
              <a:latin typeface="B Nazanin"/>
            </a:endParaRPr>
          </a:p>
        </p:txBody>
      </p:sp>
    </p:spTree>
  </p:cSld>
  <p:clrMapOvr>
    <a:masterClrMapping/>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4" name="AutoShape 6">
            <a:extLst>
              <a:ext uri="{FF2B5EF4-FFF2-40B4-BE49-F238E27FC236}">
                <a16:creationId xmlns:a16="http://schemas.microsoft.com/office/drawing/2014/main" id="{40899628-79C6-4B5F-8C78-CE8B1B7ADBA9}"/>
              </a:ext>
            </a:extLst>
          </p:cNvPr>
          <p:cNvSpPr>
            <a:spLocks noChangeArrowheads="1"/>
          </p:cNvSpPr>
          <p:nvPr/>
        </p:nvSpPr>
        <p:spPr bwMode="auto">
          <a:xfrm>
            <a:off x="2278966" y="1208934"/>
            <a:ext cx="6311697" cy="1112649"/>
          </a:xfrm>
          <a:prstGeom prst="flowChartAlternateProcess">
            <a:avLst/>
          </a:prstGeom>
          <a:solidFill>
            <a:schemeClr val="accent6">
              <a:lumMod val="60000"/>
              <a:lumOff val="40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rtl="1">
              <a:lnSpc>
                <a:spcPct val="150000"/>
              </a:lnSpc>
              <a:defRPr/>
            </a:pPr>
            <a:r>
              <a:rPr lang="fa-IR" sz="2000" dirty="0">
                <a:solidFill>
                  <a:srgbClr val="0070C0"/>
                </a:solidFill>
                <a:latin typeface="Arial" charset="0"/>
                <a:cs typeface="B Titr" pitchFamily="2" charset="-78"/>
              </a:rPr>
              <a:t>1</a:t>
            </a:r>
            <a:r>
              <a:rPr lang="fa-IR" sz="2400" dirty="0">
                <a:solidFill>
                  <a:srgbClr val="0070C0"/>
                </a:solidFill>
                <a:latin typeface="Arial" charset="0"/>
                <a:cs typeface="B Titr" pitchFamily="2" charset="-78"/>
              </a:rPr>
              <a:t>.	</a:t>
            </a:r>
            <a:r>
              <a:rPr lang="fa-IR" sz="2400" b="1" dirty="0">
                <a:solidFill>
                  <a:srgbClr val="0070C0"/>
                </a:solidFill>
                <a:latin typeface="Arial" charset="0"/>
                <a:cs typeface="B Titr" pitchFamily="2" charset="-78"/>
              </a:rPr>
              <a:t>آیا مایعات گوارشی گاو توانایی تجزیه پت را دارند </a:t>
            </a:r>
            <a:r>
              <a:rPr lang="fa-IR" sz="2400" dirty="0">
                <a:solidFill>
                  <a:srgbClr val="0070C0"/>
                </a:solidFill>
                <a:latin typeface="Arial" charset="0"/>
                <a:cs typeface="B Titr" pitchFamily="2" charset="-78"/>
              </a:rPr>
              <a:t>؟ </a:t>
            </a:r>
            <a:endParaRPr lang="en-US" sz="2000" b="1" dirty="0">
              <a:solidFill>
                <a:srgbClr val="0070C0"/>
              </a:solidFill>
              <a:latin typeface="Arial" charset="0"/>
              <a:cs typeface="B Titr" pitchFamily="2" charset="-78"/>
            </a:endParaRPr>
          </a:p>
        </p:txBody>
      </p:sp>
      <p:sp>
        <p:nvSpPr>
          <p:cNvPr id="12301" name="AutoShape 7">
            <a:extLst>
              <a:ext uri="{FF2B5EF4-FFF2-40B4-BE49-F238E27FC236}">
                <a16:creationId xmlns:a16="http://schemas.microsoft.com/office/drawing/2014/main" id="{ABDB75B6-6922-45F5-96FD-1C3BA8D5D0AC}"/>
              </a:ext>
            </a:extLst>
          </p:cNvPr>
          <p:cNvSpPr>
            <a:spLocks noChangeArrowheads="1"/>
          </p:cNvSpPr>
          <p:nvPr/>
        </p:nvSpPr>
        <p:spPr bwMode="auto">
          <a:xfrm>
            <a:off x="2242008" y="2535257"/>
            <a:ext cx="6311697" cy="1112649"/>
          </a:xfrm>
          <a:prstGeom prst="flowChartAlternateProcess">
            <a:avLst/>
          </a:prstGeom>
          <a:solidFill>
            <a:schemeClr val="accent6">
              <a:lumMod val="60000"/>
              <a:lumOff val="40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rtl="1">
              <a:lnSpc>
                <a:spcPct val="130000"/>
              </a:lnSpc>
              <a:defRPr/>
            </a:pPr>
            <a:r>
              <a:rPr lang="fa-IR" sz="2000" b="1" dirty="0">
                <a:solidFill>
                  <a:srgbClr val="0070C0"/>
                </a:solidFill>
                <a:cs typeface="B Titr" pitchFamily="2" charset="-78"/>
              </a:rPr>
              <a:t>2) آیا با گذشت زمان درصد کاهش پت درحال افزایش بوده است ؟</a:t>
            </a:r>
            <a:endParaRPr lang="en-US" sz="2000" b="1" dirty="0">
              <a:solidFill>
                <a:srgbClr val="0070C0"/>
              </a:solidFill>
              <a:cs typeface="B Titr" pitchFamily="2" charset="-78"/>
            </a:endParaRPr>
          </a:p>
        </p:txBody>
      </p:sp>
      <p:sp>
        <p:nvSpPr>
          <p:cNvPr id="12305" name="Rounded Rectangle 17">
            <a:extLst>
              <a:ext uri="{FF2B5EF4-FFF2-40B4-BE49-F238E27FC236}">
                <a16:creationId xmlns:a16="http://schemas.microsoft.com/office/drawing/2014/main" id="{DAEF41FE-BA42-44E5-992A-EC761EC177FA}"/>
              </a:ext>
            </a:extLst>
          </p:cNvPr>
          <p:cNvSpPr>
            <a:spLocks noChangeArrowheads="1"/>
          </p:cNvSpPr>
          <p:nvPr/>
        </p:nvSpPr>
        <p:spPr bwMode="auto">
          <a:xfrm>
            <a:off x="2014577" y="169114"/>
            <a:ext cx="6784848" cy="897357"/>
          </a:xfrm>
          <a:prstGeom prst="roundRect">
            <a:avLst>
              <a:gd name="adj" fmla="val 16667"/>
            </a:avLst>
          </a:prstGeom>
          <a:solidFill>
            <a:srgbClr val="00B0F0"/>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1">
              <a:defRPr/>
            </a:pPr>
            <a:r>
              <a:rPr lang="fa-IR" sz="3600" dirty="0">
                <a:cs typeface="B Titr" pitchFamily="2" charset="-78"/>
              </a:rPr>
              <a:t>سوالات تحقيق</a:t>
            </a:r>
            <a:endParaRPr lang="en-US" sz="3600" dirty="0">
              <a:cs typeface="B Titr" pitchFamily="2" charset="-78"/>
            </a:endParaRPr>
          </a:p>
        </p:txBody>
      </p:sp>
      <p:sp>
        <p:nvSpPr>
          <p:cNvPr id="15" name="AutoShape 7">
            <a:extLst>
              <a:ext uri="{FF2B5EF4-FFF2-40B4-BE49-F238E27FC236}">
                <a16:creationId xmlns:a16="http://schemas.microsoft.com/office/drawing/2014/main" id="{B579B559-3B44-43E0-AE75-7487F622D2A8}"/>
              </a:ext>
            </a:extLst>
          </p:cNvPr>
          <p:cNvSpPr>
            <a:spLocks noChangeArrowheads="1"/>
          </p:cNvSpPr>
          <p:nvPr/>
        </p:nvSpPr>
        <p:spPr bwMode="auto">
          <a:xfrm>
            <a:off x="2205050" y="3897205"/>
            <a:ext cx="6348655" cy="1112650"/>
          </a:xfrm>
          <a:prstGeom prst="flowChartAlternateProcess">
            <a:avLst/>
          </a:prstGeom>
          <a:solidFill>
            <a:schemeClr val="accent6">
              <a:lumMod val="60000"/>
              <a:lumOff val="40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rtl="1">
              <a:lnSpc>
                <a:spcPct val="150000"/>
              </a:lnSpc>
              <a:defRPr/>
            </a:pPr>
            <a:r>
              <a:rPr lang="fa-IR" sz="2400" b="1" dirty="0">
                <a:solidFill>
                  <a:srgbClr val="0070C0"/>
                </a:solidFill>
                <a:cs typeface="B Titr" pitchFamily="2" charset="-78"/>
              </a:rPr>
              <a:t>3)  آیا روند کار سرعت مورد نیاز را دارد ؟</a:t>
            </a:r>
            <a:endParaRPr lang="en-US" sz="2400" b="1" dirty="0">
              <a:solidFill>
                <a:srgbClr val="0070C0"/>
              </a:solidFill>
              <a:cs typeface="B Titr" pitchFamily="2" charset="-78"/>
            </a:endParaRPr>
          </a:p>
        </p:txBody>
      </p:sp>
      <p:pic>
        <p:nvPicPr>
          <p:cNvPr id="2" name="Picture 1">
            <a:extLst>
              <a:ext uri="{FF2B5EF4-FFF2-40B4-BE49-F238E27FC236}">
                <a16:creationId xmlns:a16="http://schemas.microsoft.com/office/drawing/2014/main" id="{D2AD047E-EC49-4FB3-BB44-0A45EA0FC7A8}"/>
              </a:ext>
            </a:extLst>
          </p:cNvPr>
          <p:cNvPicPr>
            <a:picLocks noChangeAspect="1"/>
          </p:cNvPicPr>
          <p:nvPr/>
        </p:nvPicPr>
        <p:blipFill>
          <a:blip r:embed="rId3"/>
          <a:stretch>
            <a:fillRect/>
          </a:stretch>
        </p:blipFill>
        <p:spPr>
          <a:xfrm>
            <a:off x="9176042" y="1701752"/>
            <a:ext cx="2188556" cy="2984394"/>
          </a:xfrm>
          <a:prstGeom prst="rect">
            <a:avLst/>
          </a:prstGeom>
        </p:spPr>
      </p:pic>
      <p:sp>
        <p:nvSpPr>
          <p:cNvPr id="3" name="Slide Number Placeholder 2">
            <a:extLst>
              <a:ext uri="{FF2B5EF4-FFF2-40B4-BE49-F238E27FC236}">
                <a16:creationId xmlns:a16="http://schemas.microsoft.com/office/drawing/2014/main" id="{9E5247DC-97BC-4BFD-BAE4-237A08BCD18C}"/>
              </a:ext>
            </a:extLst>
          </p:cNvPr>
          <p:cNvSpPr>
            <a:spLocks noGrp="1"/>
          </p:cNvSpPr>
          <p:nvPr>
            <p:ph type="sldNum" sz="quarter" idx="12"/>
          </p:nvPr>
        </p:nvSpPr>
        <p:spPr>
          <a:xfrm>
            <a:off x="5397856" y="6371805"/>
            <a:ext cx="683339" cy="365125"/>
          </a:xfrm>
        </p:spPr>
        <p:txBody>
          <a:bodyPr/>
          <a:lstStyle/>
          <a:p>
            <a:fld id="{CF6B1649-678A-4139-87AB-D4AD5C2C8005}" type="slidenum">
              <a:rPr lang="fa-IR" sz="2000" smtClean="0">
                <a:solidFill>
                  <a:srgbClr val="7030A0"/>
                </a:solidFill>
              </a:rPr>
              <a:t>8</a:t>
            </a:fld>
            <a:endParaRPr lang="fa-IR" sz="2000" dirty="0">
              <a:solidFill>
                <a:srgbClr val="7030A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F35ECF0D-98BF-4BF1-B8E7-F0536FCFD36E}"/>
              </a:ext>
            </a:extLst>
          </p:cNvPr>
          <p:cNvSpPr/>
          <p:nvPr/>
        </p:nvSpPr>
        <p:spPr bwMode="auto">
          <a:xfrm>
            <a:off x="5834062" y="3149352"/>
            <a:ext cx="6357938" cy="3500529"/>
          </a:xfrm>
          <a:prstGeom prst="roundRect">
            <a:avLst/>
          </a:prstGeom>
          <a:solidFill>
            <a:schemeClr val="accent6">
              <a:lumMod val="60000"/>
              <a:lumOff val="4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1">
              <a:lnSpc>
                <a:spcPct val="125000"/>
              </a:lnSpc>
              <a:defRPr/>
            </a:pPr>
            <a:r>
              <a:rPr lang="fa-IR" sz="2000" b="1" dirty="0">
                <a:solidFill>
                  <a:schemeClr val="tx1">
                    <a:lumMod val="85000"/>
                    <a:lumOff val="15000"/>
                  </a:schemeClr>
                </a:solidFill>
                <a:latin typeface="Arial" charset="0"/>
                <a:cs typeface="B Titr" pitchFamily="2" charset="-78"/>
              </a:rPr>
              <a:t>  </a:t>
            </a:r>
            <a:r>
              <a:rPr lang="fa-IR" sz="2800" b="1" dirty="0">
                <a:solidFill>
                  <a:srgbClr val="0070C0"/>
                </a:solidFill>
                <a:latin typeface="Arial" charset="0"/>
                <a:cs typeface="B Titr" pitchFamily="2" charset="-78"/>
              </a:rPr>
              <a:t>موادی هستند که نخستین بار به وسیله انسان ساخته شده‌اند ساختار مواد پلاستیک ها بر پایه عناصر شیمیایی همانند کربن هیدروژن اکسیژن نیتروژن کلر و گوگرد استوار است</a:t>
            </a:r>
            <a:endParaRPr lang="en-US" sz="2000" b="1" dirty="0">
              <a:solidFill>
                <a:srgbClr val="0070C0"/>
              </a:solidFill>
              <a:latin typeface="Arial" charset="0"/>
              <a:cs typeface="B Titr" pitchFamily="2" charset="-78"/>
            </a:endParaRPr>
          </a:p>
        </p:txBody>
      </p:sp>
      <p:sp>
        <p:nvSpPr>
          <p:cNvPr id="20" name="Rounded Rectangle 19">
            <a:extLst>
              <a:ext uri="{FF2B5EF4-FFF2-40B4-BE49-F238E27FC236}">
                <a16:creationId xmlns:a16="http://schemas.microsoft.com/office/drawing/2014/main" id="{04C2EE62-67B6-44A7-B8BD-920DBEA5BCDA}"/>
              </a:ext>
            </a:extLst>
          </p:cNvPr>
          <p:cNvSpPr/>
          <p:nvPr/>
        </p:nvSpPr>
        <p:spPr bwMode="auto">
          <a:xfrm>
            <a:off x="7782533" y="132511"/>
            <a:ext cx="2914204" cy="1780695"/>
          </a:xfrm>
          <a:prstGeom prst="roundRect">
            <a:avLst/>
          </a:prstGeom>
          <a:solidFill>
            <a:schemeClr val="accent6"/>
          </a:solidFill>
          <a:ln w="9525" cap="flat" cmpd="sng" algn="ctr">
            <a:solidFill>
              <a:schemeClr val="accent6"/>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rtl="1">
              <a:defRPr/>
            </a:pPr>
            <a:r>
              <a:rPr lang="fa-IR" sz="4000" dirty="0">
                <a:solidFill>
                  <a:srgbClr val="0070C0"/>
                </a:solidFill>
                <a:latin typeface="Arial" charset="0"/>
                <a:cs typeface="B Titr" pitchFamily="2" charset="-78"/>
              </a:rPr>
              <a:t> </a:t>
            </a:r>
            <a:r>
              <a:rPr lang="fa-IR" sz="4000" dirty="0">
                <a:latin typeface="Arial" charset="0"/>
                <a:cs typeface="B Titr" pitchFamily="2" charset="-78"/>
              </a:rPr>
              <a:t>پلاستیک ها</a:t>
            </a:r>
            <a:endParaRPr lang="en-US" sz="4000" dirty="0">
              <a:latin typeface="Arial" charset="0"/>
              <a:cs typeface="B Titr" pitchFamily="2" charset="-78"/>
            </a:endParaRPr>
          </a:p>
        </p:txBody>
      </p:sp>
      <p:pic>
        <p:nvPicPr>
          <p:cNvPr id="3" name="Picture 2">
            <a:extLst>
              <a:ext uri="{FF2B5EF4-FFF2-40B4-BE49-F238E27FC236}">
                <a16:creationId xmlns:a16="http://schemas.microsoft.com/office/drawing/2014/main" id="{48B715A4-D656-4887-90CF-8F27C64DF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4" y="3149352"/>
            <a:ext cx="3540186" cy="2894030"/>
          </a:xfrm>
          <a:prstGeom prst="rect">
            <a:avLst/>
          </a:prstGeom>
        </p:spPr>
      </p:pic>
      <p:graphicFrame>
        <p:nvGraphicFramePr>
          <p:cNvPr id="2" name="Diagram 1">
            <a:extLst>
              <a:ext uri="{FF2B5EF4-FFF2-40B4-BE49-F238E27FC236}">
                <a16:creationId xmlns:a16="http://schemas.microsoft.com/office/drawing/2014/main" id="{20209542-A03B-4BB0-854F-C61EF574B4EE}"/>
              </a:ext>
            </a:extLst>
          </p:cNvPr>
          <p:cNvGraphicFramePr/>
          <p:nvPr>
            <p:extLst>
              <p:ext uri="{D42A27DB-BD31-4B8C-83A1-F6EECF244321}">
                <p14:modId xmlns:p14="http://schemas.microsoft.com/office/powerpoint/2010/main" val="3022934379"/>
              </p:ext>
            </p:extLst>
          </p:nvPr>
        </p:nvGraphicFramePr>
        <p:xfrm>
          <a:off x="511413" y="-770443"/>
          <a:ext cx="5775858" cy="52662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Arrow: Down 8">
            <a:extLst>
              <a:ext uri="{FF2B5EF4-FFF2-40B4-BE49-F238E27FC236}">
                <a16:creationId xmlns:a16="http://schemas.microsoft.com/office/drawing/2014/main" id="{559F0768-3FD8-44E5-90E8-0F86B2E07DC9}"/>
              </a:ext>
            </a:extLst>
          </p:cNvPr>
          <p:cNvSpPr/>
          <p:nvPr/>
        </p:nvSpPr>
        <p:spPr>
          <a:xfrm>
            <a:off x="8719674" y="2103769"/>
            <a:ext cx="1039921" cy="900198"/>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Slide Number Placeholder 3">
            <a:extLst>
              <a:ext uri="{FF2B5EF4-FFF2-40B4-BE49-F238E27FC236}">
                <a16:creationId xmlns:a16="http://schemas.microsoft.com/office/drawing/2014/main" id="{1BA37229-1230-413F-994F-C7F00D683BC1}"/>
              </a:ext>
            </a:extLst>
          </p:cNvPr>
          <p:cNvSpPr>
            <a:spLocks noGrp="1"/>
          </p:cNvSpPr>
          <p:nvPr>
            <p:ph type="sldNum" sz="quarter" idx="12"/>
          </p:nvPr>
        </p:nvSpPr>
        <p:spPr>
          <a:xfrm>
            <a:off x="5678708" y="6382774"/>
            <a:ext cx="683339" cy="365125"/>
          </a:xfrm>
        </p:spPr>
        <p:txBody>
          <a:bodyPr/>
          <a:lstStyle/>
          <a:p>
            <a:fld id="{CF6B1649-678A-4139-87AB-D4AD5C2C8005}" type="slidenum">
              <a:rPr lang="fa-IR" sz="2000" smtClean="0">
                <a:solidFill>
                  <a:schemeClr val="tx1"/>
                </a:solidFill>
              </a:rPr>
              <a:t>9</a:t>
            </a:fld>
            <a:endParaRPr lang="fa-IR" sz="2000" dirty="0">
              <a:solidFill>
                <a:schemeClr val="tx1"/>
              </a:solidFill>
            </a:endParaRPr>
          </a:p>
        </p:txBody>
      </p:sp>
      <p:sp>
        <p:nvSpPr>
          <p:cNvPr id="5" name="Rectangle: Rounded Corners 4">
            <a:extLst>
              <a:ext uri="{FF2B5EF4-FFF2-40B4-BE49-F238E27FC236}">
                <a16:creationId xmlns:a16="http://schemas.microsoft.com/office/drawing/2014/main" id="{113847A1-FE9C-4C67-A0FC-9DFE9A09184F}"/>
              </a:ext>
            </a:extLst>
          </p:cNvPr>
          <p:cNvSpPr/>
          <p:nvPr/>
        </p:nvSpPr>
        <p:spPr>
          <a:xfrm>
            <a:off x="4666957" y="132511"/>
            <a:ext cx="2140634" cy="105694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solidFill>
                  <a:schemeClr val="tx1"/>
                </a:solidFill>
              </a:rPr>
              <a:t>تعریف واژگان</a:t>
            </a:r>
            <a:endParaRPr lang="en-US" sz="2400" dirty="0">
              <a:solidFill>
                <a:schemeClr val="tx1"/>
              </a:solidFill>
            </a:endParaRPr>
          </a:p>
        </p:txBody>
      </p:sp>
      <p:sp>
        <p:nvSpPr>
          <p:cNvPr id="6" name="TextBox 5">
            <a:extLst>
              <a:ext uri="{FF2B5EF4-FFF2-40B4-BE49-F238E27FC236}">
                <a16:creationId xmlns:a16="http://schemas.microsoft.com/office/drawing/2014/main" id="{602F01D5-170A-4CC1-91F2-C200AF01D1DA}"/>
              </a:ext>
            </a:extLst>
          </p:cNvPr>
          <p:cNvSpPr txBox="1"/>
          <p:nvPr/>
        </p:nvSpPr>
        <p:spPr>
          <a:xfrm>
            <a:off x="1016228" y="6196004"/>
            <a:ext cx="2335237" cy="461665"/>
          </a:xfrm>
          <a:prstGeom prst="rect">
            <a:avLst/>
          </a:prstGeom>
          <a:noFill/>
        </p:spPr>
        <p:txBody>
          <a:bodyPr wrap="square" rtlCol="0">
            <a:spAutoFit/>
          </a:bodyPr>
          <a:lstStyle/>
          <a:p>
            <a:pPr algn="ctr"/>
            <a:r>
              <a:rPr lang="fa-IR" sz="2400" dirty="0">
                <a:latin typeface="B Nazanin"/>
              </a:rPr>
              <a:t>پلاستیک</a:t>
            </a:r>
            <a:endParaRPr lang="en-US" sz="2400" dirty="0">
              <a:latin typeface="B Nazanin"/>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دفاع عنوان رساله-27-3-99</Template>
  <TotalTime>1783</TotalTime>
  <Words>1493</Words>
  <Application>Microsoft Office PowerPoint</Application>
  <PresentationFormat>Widescreen</PresentationFormat>
  <Paragraphs>288</Paragraphs>
  <Slides>35</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Agency FB</vt:lpstr>
      <vt:lpstr>Arabic Typesetting</vt:lpstr>
      <vt:lpstr>Arial</vt:lpstr>
      <vt:lpstr>B Nazanin</vt:lpstr>
      <vt:lpstr>B Titr</vt:lpstr>
      <vt:lpstr>Calibri</vt:lpstr>
      <vt:lpstr>Tahoma</vt:lpstr>
      <vt:lpstr>Trebuchet MS</vt:lpstr>
      <vt:lpstr>Wingdings</vt:lpstr>
      <vt:lpstr>Wingdings 3</vt:lpstr>
      <vt:lpstr>Facet</vt:lpstr>
      <vt:lpstr>PowerPoint Presentation</vt:lpstr>
      <vt:lpstr>PowerPoint Presentation</vt:lpstr>
      <vt:lpstr>فهرست مطالب </vt:lpstr>
      <vt:lpstr>مقدمه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l e n o v o</cp:lastModifiedBy>
  <cp:revision>27</cp:revision>
  <dcterms:created xsi:type="dcterms:W3CDTF">2022-02-01T19:04:17Z</dcterms:created>
  <dcterms:modified xsi:type="dcterms:W3CDTF">2022-05-04T05:23:57Z</dcterms:modified>
</cp:coreProperties>
</file>